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jpeg" ContentType="image/jpeg"/>
  <Default Extension="png" ContentType="image/png"/>
  <Default Extension="fntdata" ContentType="application/x-fontdata"/>
  <Default Extension="wdp" ContentType="image/vnd.ms-photo"/>
  <Default Extension="mp4" ContentType="video/mp4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25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27.xml" ContentType="application/vnd.openxmlformats-officedocument.presentationml.notesSlide+xml"/>
  <Override PartName="/ppt/viewProps.xml" ContentType="application/vnd.openxmlformats-officedocument.presentationml.viewProps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19.xml" ContentType="application/vnd.openxmlformats-officedocument.presentationml.slide+xml"/>
  <Override PartName="/ppt/ink/ink2.xml" ContentType="application/inkml+xml"/>
  <Override PartName="/ppt/notesSlides/notesSlide16.xml" ContentType="application/vnd.openxmlformats-officedocument.presentationml.notesSlide+xml"/>
  <Override PartName="/ppt/ink/ink1.xml" ContentType="application/inkml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4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110" r:id="rId1"/>
  </p:sldMasterIdLst>
  <p:notesMasterIdLst>
    <p:notesMasterId r:id="rId35"/>
  </p:notesMasterIdLst>
  <p:sldIdLst>
    <p:sldId id="256" r:id="rId2"/>
    <p:sldId id="349" r:id="rId3"/>
    <p:sldId id="261" r:id="rId4"/>
    <p:sldId id="257" r:id="rId5"/>
    <p:sldId id="260" r:id="rId6"/>
    <p:sldId id="262" r:id="rId7"/>
    <p:sldId id="268" r:id="rId8"/>
    <p:sldId id="344" r:id="rId9"/>
    <p:sldId id="269" r:id="rId10"/>
    <p:sldId id="320" r:id="rId11"/>
    <p:sldId id="328" r:id="rId12"/>
    <p:sldId id="345" r:id="rId13"/>
    <p:sldId id="329" r:id="rId14"/>
    <p:sldId id="346" r:id="rId15"/>
    <p:sldId id="347" r:id="rId16"/>
    <p:sldId id="332" r:id="rId17"/>
    <p:sldId id="322" r:id="rId18"/>
    <p:sldId id="333" r:id="rId19"/>
    <p:sldId id="334" r:id="rId20"/>
    <p:sldId id="335" r:id="rId21"/>
    <p:sldId id="338" r:id="rId22"/>
    <p:sldId id="368" r:id="rId23"/>
    <p:sldId id="323" r:id="rId24"/>
    <p:sldId id="351" r:id="rId25"/>
    <p:sldId id="352" r:id="rId26"/>
    <p:sldId id="353" r:id="rId27"/>
    <p:sldId id="355" r:id="rId28"/>
    <p:sldId id="356" r:id="rId29"/>
    <p:sldId id="357" r:id="rId30"/>
    <p:sldId id="358" r:id="rId31"/>
    <p:sldId id="263" r:id="rId32"/>
    <p:sldId id="369" r:id="rId33"/>
    <p:sldId id="360" r:id="rId34"/>
  </p:sldIdLst>
  <p:sldSz cx="9144000" cy="5143500" type="screen16x9"/>
  <p:notesSz cx="6858000" cy="9144000"/>
  <p:embeddedFontLst>
    <p:embeddedFont>
      <p:font typeface="Cabin" panose="020B0604020202020204" charset="0"/>
      <p:regular r:id="rId36"/>
      <p:bold r:id="rId37"/>
      <p:italic r:id="rId38"/>
      <p:boldItalic r:id="rId39"/>
    </p:embeddedFont>
    <p:embeddedFont>
      <p:font typeface="Calisto MT" panose="02040603050505030304" pitchFamily="18" charset="0"/>
      <p:regular r:id="rId40"/>
      <p:bold r:id="rId41"/>
      <p:italic r:id="rId42"/>
      <p:boldItalic r:id="rId43"/>
    </p:embeddedFont>
    <p:embeddedFont>
      <p:font typeface="Sitka Display" pitchFamily="2" charset="0"/>
      <p:regular r:id="rId44"/>
      <p:bold r:id="rId45"/>
      <p:italic r:id="rId46"/>
      <p:boldItalic r:id="rId47"/>
    </p:embeddedFont>
    <p:embeddedFont>
      <p:font typeface="Sitka Text Semibold" pitchFamily="2" charset="0"/>
      <p:bold r:id="rId48"/>
      <p:boldItalic r:id="rId49"/>
    </p:embeddedFont>
    <p:embeddedFont>
      <p:font typeface="Wingdings 2" panose="05020102010507070707" pitchFamily="18" charset="2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8C8C8C"/>
    <a:srgbClr val="4D4D4D"/>
    <a:srgbClr val="2B2B2B"/>
    <a:srgbClr val="0D0D0D"/>
    <a:srgbClr val="D2B76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4C0644-A44C-46C4-9DEC-0370A455884A}">
  <a:tblStyle styleId="{124C0644-A44C-46C4-9DEC-0370A45588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font" Target="/ppt/fonts/font4.fntdata" Id="rId39" /><Relationship Type="http://schemas.openxmlformats.org/officeDocument/2006/relationships/slide" Target="/ppt/slides/slide20.xml" Id="rId21" /><Relationship Type="http://schemas.openxmlformats.org/officeDocument/2006/relationships/slide" Target="/ppt/slides/slide33.xml" Id="rId34" /><Relationship Type="http://schemas.openxmlformats.org/officeDocument/2006/relationships/font" Target="/ppt/fonts/font7.fntdata" Id="rId42" /><Relationship Type="http://schemas.openxmlformats.org/officeDocument/2006/relationships/font" Target="/ppt/fonts/font12.fntdata" Id="rId47" /><Relationship Type="http://schemas.openxmlformats.org/officeDocument/2006/relationships/font" Target="/ppt/fonts/font15.fntdata" Id="rId50" /><Relationship Type="http://schemas.openxmlformats.org/officeDocument/2006/relationships/slide" Target="/ppt/slides/slide6.xml" Id="rId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28.xml" Id="rId29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slide" Target="/ppt/slides/slide31.xml" Id="rId32" /><Relationship Type="http://schemas.openxmlformats.org/officeDocument/2006/relationships/font" Target="/ppt/fonts/font2.fntdata" Id="rId37" /><Relationship Type="http://schemas.openxmlformats.org/officeDocument/2006/relationships/font" Target="/ppt/fonts/font5.fntdata" Id="rId40" /><Relationship Type="http://schemas.openxmlformats.org/officeDocument/2006/relationships/font" Target="/ppt/fonts/font10.fntdata" Id="rId45" /><Relationship Type="http://schemas.openxmlformats.org/officeDocument/2006/relationships/theme" Target="/ppt/theme/theme1.xml" Id="rId53" /><Relationship Type="http://schemas.openxmlformats.org/officeDocument/2006/relationships/slide" Target="/ppt/slides/slide4.xml" Id="rId5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slide" Target="/ppt/slides/slide30.xml" Id="rId31" /><Relationship Type="http://schemas.openxmlformats.org/officeDocument/2006/relationships/font" Target="/ppt/fonts/font9.fntdata" Id="rId44" /><Relationship Type="http://schemas.openxmlformats.org/officeDocument/2006/relationships/viewProps" Target="/ppt/viewProps.xml" Id="rId52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slide" Target="/ppt/slides/slide29.xml" Id="rId30" /><Relationship Type="http://schemas.openxmlformats.org/officeDocument/2006/relationships/notesMaster" Target="/ppt/notesMasters/notesMaster1.xml" Id="rId35" /><Relationship Type="http://schemas.openxmlformats.org/officeDocument/2006/relationships/font" Target="/ppt/fonts/font8.fntdata" Id="rId43" /><Relationship Type="http://schemas.openxmlformats.org/officeDocument/2006/relationships/font" Target="/ppt/fonts/font13.fntdata" Id="rId48" /><Relationship Type="http://schemas.openxmlformats.org/officeDocument/2006/relationships/slide" Target="/ppt/slides/slide7.xml" Id="rId8" /><Relationship Type="http://schemas.openxmlformats.org/officeDocument/2006/relationships/presProps" Target="/ppt/presProps.xml" Id="rId51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slide" Target="/ppt/slides/slide32.xml" Id="rId33" /><Relationship Type="http://schemas.openxmlformats.org/officeDocument/2006/relationships/font" Target="/ppt/fonts/font3.fntdata" Id="rId38" /><Relationship Type="http://schemas.openxmlformats.org/officeDocument/2006/relationships/font" Target="/ppt/fonts/font11.fntdata" Id="rId46" /><Relationship Type="http://schemas.openxmlformats.org/officeDocument/2006/relationships/slide" Target="/ppt/slides/slide19.xml" Id="rId20" /><Relationship Type="http://schemas.openxmlformats.org/officeDocument/2006/relationships/font" Target="/ppt/fonts/font6.fntdata" Id="rId41" /><Relationship Type="http://schemas.openxmlformats.org/officeDocument/2006/relationships/tableStyles" Target="/ppt/tableStyles.xml" Id="rId54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font" Target="/ppt/fonts/font1.fntdata" Id="rId36" /><Relationship Type="http://schemas.openxmlformats.org/officeDocument/2006/relationships/font" Target="/ppt/fonts/font14.fntdata" Id="rId49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8T17:33:56.362"/>
    </inkml:context>
    <inkml:brush xml:id="br0">
      <inkml:brushProperty name="width" value="0.35" units="cm"/>
      <inkml:brushProperty name="height" value="0.35" units="cm"/>
      <inkml:brushProperty name="color" value="#111111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8T17:34:00.701"/>
    </inkml:context>
    <inkml:brush xml:id="br0">
      <inkml:brushProperty name="width" value="0.35" units="cm"/>
      <inkml:brushProperty name="height" value="0.35" units="cm"/>
      <inkml:brushProperty name="color" value="#111111"/>
    </inkml:brush>
  </inkml:definitions>
  <inkml:trace contextRef="#ctx0" brushRef="#br0">1924 70 24575,'-955'0'0,"931"-1"0,0-1 0,-32-8 0,31 5 0,-46-3 0,-275 7 0,164 2 0,151-2 0,0-3 0,-40-8 0,25 3 0,-15-8-1365</inkml:trace>
</inkml:ink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7.xml" Id="rId2" /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8.xml" Id="rId2" /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.xml" Id="rId1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20.xml" Id="rId2" /><Relationship Type="http://schemas.openxmlformats.org/officeDocument/2006/relationships/notesMaster" Target="/ppt/notesMasters/notesMaster1.xml" Id="rId1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slide" Target="/ppt/slides/slide21.xml" Id="rId2" /><Relationship Type="http://schemas.openxmlformats.org/officeDocument/2006/relationships/notesMaster" Target="/ppt/notesMasters/notesMaster1.xml" Id="rId1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slide" Target="/ppt/slides/slide22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20.xml.rels>&#65279;<?xml version="1.0" encoding="utf-8"?><Relationships xmlns="http://schemas.openxmlformats.org/package/2006/relationships"><Relationship Type="http://schemas.openxmlformats.org/officeDocument/2006/relationships/slide" Target="/ppt/slides/slide23.xml" Id="rId2" /><Relationship Type="http://schemas.openxmlformats.org/officeDocument/2006/relationships/notesMaster" Target="/ppt/notesMasters/notesMaster1.xml" Id="rId1" /></Relationships>
</file>

<file path=ppt/notesSlides/_rels/notesSlide21.xml.rels>&#65279;<?xml version="1.0" encoding="utf-8"?><Relationships xmlns="http://schemas.openxmlformats.org/package/2006/relationships"><Relationship Type="http://schemas.openxmlformats.org/officeDocument/2006/relationships/slide" Target="/ppt/slides/slide24.xml" Id="rId2" /><Relationship Type="http://schemas.openxmlformats.org/officeDocument/2006/relationships/notesMaster" Target="/ppt/notesMasters/notesMaster1.xml" Id="rId1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25.xml" Id="rId2" /><Relationship Type="http://schemas.openxmlformats.org/officeDocument/2006/relationships/notesMaster" Target="/ppt/notesMasters/notesMaster1.xml" Id="rId1" /></Relationships>
</file>

<file path=ppt/notesSlides/_rels/notesSlide23.xml.rels>&#65279;<?xml version="1.0" encoding="utf-8"?><Relationships xmlns="http://schemas.openxmlformats.org/package/2006/relationships"><Relationship Type="http://schemas.openxmlformats.org/officeDocument/2006/relationships/slide" Target="/ppt/slides/slide26.xml" Id="rId2" /><Relationship Type="http://schemas.openxmlformats.org/officeDocument/2006/relationships/notesMaster" Target="/ppt/notesMasters/notesMaster1.xml" Id="rId1" /></Relationships>
</file>

<file path=ppt/notesSlides/_rels/notesSlide24.xml.rels>&#65279;<?xml version="1.0" encoding="utf-8"?><Relationships xmlns="http://schemas.openxmlformats.org/package/2006/relationships"><Relationship Type="http://schemas.openxmlformats.org/officeDocument/2006/relationships/slide" Target="/ppt/slides/slide27.xml" Id="rId2" /><Relationship Type="http://schemas.openxmlformats.org/officeDocument/2006/relationships/notesMaster" Target="/ppt/notesMasters/notesMaster1.xml" Id="rId1" /></Relationships>
</file>

<file path=ppt/notesSlides/_rels/notesSlide25.xml.rels>&#65279;<?xml version="1.0" encoding="utf-8"?><Relationships xmlns="http://schemas.openxmlformats.org/package/2006/relationships"><Relationship Type="http://schemas.openxmlformats.org/officeDocument/2006/relationships/slide" Target="/ppt/slides/slide28.xml" Id="rId2" /><Relationship Type="http://schemas.openxmlformats.org/officeDocument/2006/relationships/notesMaster" Target="/ppt/notesMasters/notesMaster1.xml" Id="rId1" /></Relationships>
</file>

<file path=ppt/notesSlides/_rels/notesSlide26.xml.rels>&#65279;<?xml version="1.0" encoding="utf-8"?><Relationships xmlns="http://schemas.openxmlformats.org/package/2006/relationships"><Relationship Type="http://schemas.openxmlformats.org/officeDocument/2006/relationships/slide" Target="/ppt/slides/slide29.xml" Id="rId2" /><Relationship Type="http://schemas.openxmlformats.org/officeDocument/2006/relationships/notesMaster" Target="/ppt/notesMasters/notesMaster1.xml" Id="rId1" /></Relationships>
</file>

<file path=ppt/notesSlides/_rels/notesSlide27.xml.rels>&#65279;<?xml version="1.0" encoding="utf-8"?><Relationships xmlns="http://schemas.openxmlformats.org/package/2006/relationships"><Relationship Type="http://schemas.openxmlformats.org/officeDocument/2006/relationships/slide" Target="/ppt/slides/slide30.xml" Id="rId2" /><Relationship Type="http://schemas.openxmlformats.org/officeDocument/2006/relationships/notesMaster" Target="/ppt/notesMasters/notesMaster1.xml" Id="rId1" /></Relationships>
</file>

<file path=ppt/notesSlides/_rels/notesSlide28.xml.rels>&#65279;<?xml version="1.0" encoding="utf-8"?><Relationships xmlns="http://schemas.openxmlformats.org/package/2006/relationships"><Relationship Type="http://schemas.openxmlformats.org/officeDocument/2006/relationships/slide" Target="/ppt/slides/slide31.xml" Id="rId2" /><Relationship Type="http://schemas.openxmlformats.org/officeDocument/2006/relationships/notesMaster" Target="/ppt/notesMasters/notesMaster1.xml" Id="rId1" /></Relationships>
</file>

<file path=ppt/notesSlides/_rels/notesSlide29.xml.rels>&#65279;<?xml version="1.0" encoding="utf-8"?><Relationships xmlns="http://schemas.openxmlformats.org/package/2006/relationships"><Relationship Type="http://schemas.openxmlformats.org/officeDocument/2006/relationships/slide" Target="/ppt/slides/slide3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0.xml.rels>&#65279;<?xml version="1.0" encoding="utf-8"?><Relationships xmlns="http://schemas.openxmlformats.org/package/2006/relationships"><Relationship Type="http://schemas.openxmlformats.org/officeDocument/2006/relationships/slide" Target="/ppt/slides/slide3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89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961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15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DD7609C7-211B-547F-4749-B8010B4FD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>
            <a:extLst>
              <a:ext uri="{FF2B5EF4-FFF2-40B4-BE49-F238E27FC236}">
                <a16:creationId xmlns:a16="http://schemas.microsoft.com/office/drawing/2014/main" id="{28A1BE6B-5881-BA6C-ADE8-EA18A1B5B3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>
            <a:extLst>
              <a:ext uri="{FF2B5EF4-FFF2-40B4-BE49-F238E27FC236}">
                <a16:creationId xmlns:a16="http://schemas.microsoft.com/office/drawing/2014/main" id="{B318F33A-D9F2-F08E-3533-929710FAF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273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65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7285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266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038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347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08785AA3-4756-D057-B212-27032680A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>
            <a:extLst>
              <a:ext uri="{FF2B5EF4-FFF2-40B4-BE49-F238E27FC236}">
                <a16:creationId xmlns:a16="http://schemas.microsoft.com/office/drawing/2014/main" id="{20A0C9BA-161B-F877-942F-DF289867F9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>
            <a:extLst>
              <a:ext uri="{FF2B5EF4-FFF2-40B4-BE49-F238E27FC236}">
                <a16:creationId xmlns:a16="http://schemas.microsoft.com/office/drawing/2014/main" id="{D1C2AB8E-E008-2963-3673-9274BBAC25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27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2a3ec975a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2a3ec975a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875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272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859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035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231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6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950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7678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2a3ec975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2a3ec975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40171D90-6AA1-FAA3-5B30-4D4B87D79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2a3ec975a_0_170:notes">
            <a:extLst>
              <a:ext uri="{FF2B5EF4-FFF2-40B4-BE49-F238E27FC236}">
                <a16:creationId xmlns:a16="http://schemas.microsoft.com/office/drawing/2014/main" id="{8DDE0108-97F3-3A89-4DD0-910BC28E0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2a3ec975a_0_170:notes">
            <a:extLst>
              <a:ext uri="{FF2B5EF4-FFF2-40B4-BE49-F238E27FC236}">
                <a16:creationId xmlns:a16="http://schemas.microsoft.com/office/drawing/2014/main" id="{183B1458-42AF-D78B-542E-4349CF919F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76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2a3ec975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2a3ec975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6496D9C5-C077-E1DC-A13E-D9AD5598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:notes">
            <a:extLst>
              <a:ext uri="{FF2B5EF4-FFF2-40B4-BE49-F238E27FC236}">
                <a16:creationId xmlns:a16="http://schemas.microsoft.com/office/drawing/2014/main" id="{636D2F99-E5A7-2E80-EC93-8D1C8C744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p:notes">
            <a:extLst>
              <a:ext uri="{FF2B5EF4-FFF2-40B4-BE49-F238E27FC236}">
                <a16:creationId xmlns:a16="http://schemas.microsoft.com/office/drawing/2014/main" id="{0CFDBBA3-8083-20CD-6FBA-E7EF097930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031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2a3ec975a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2a3ec975a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2a3ec975a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2a3ec975a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a3ec975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a3ec975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2a3ec975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2a3ec975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171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2a3ec975a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2a3ec975a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7359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 rot="263">
            <a:off x="720000" y="3130873"/>
            <a:ext cx="3928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44" y="1381875"/>
            <a:ext cx="3928200" cy="15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2215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381500" y="2708138"/>
            <a:ext cx="358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399101" y="1484448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rot="575">
            <a:off x="4381500" y="3793988"/>
            <a:ext cx="35853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0445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838700" y="2628325"/>
            <a:ext cx="3585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540010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 rot="575">
            <a:off x="4838700" y="3632925"/>
            <a:ext cx="35853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4163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subTitle" idx="1"/>
          </p:nvPr>
        </p:nvSpPr>
        <p:spPr>
          <a:xfrm>
            <a:off x="979125" y="1846200"/>
            <a:ext cx="3516600" cy="23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2"/>
          </p:nvPr>
        </p:nvSpPr>
        <p:spPr>
          <a:xfrm>
            <a:off x="4648277" y="1846200"/>
            <a:ext cx="3516600" cy="23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704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789200" y="1088250"/>
            <a:ext cx="5565600" cy="29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011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019750" y="15994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019700" y="2997150"/>
            <a:ext cx="4162800" cy="10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309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949338"/>
            <a:ext cx="3559800" cy="127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rot="-290">
            <a:off x="720000" y="2225713"/>
            <a:ext cx="3559800" cy="19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7396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564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9649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8.xml" Id="rId18" /><Relationship Type="http://schemas.openxmlformats.org/officeDocument/2006/relationships/slideLayout" Target="/ppt/slideLayouts/slideLayout21.xml" Id="rId21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25" /><Relationship Type="http://schemas.openxmlformats.org/officeDocument/2006/relationships/slideLayout" Target="/ppt/slideLayouts/slideLayout20.xml" Id="rId20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24.xml" Id="rId24" /><Relationship Type="http://schemas.openxmlformats.org/officeDocument/2006/relationships/slideLayout" Target="/ppt/slideLayouts/slideLayout23.xml" Id="rId23" /><Relationship Type="http://schemas.openxmlformats.org/officeDocument/2006/relationships/slideLayout" Target="/ppt/slideLayouts/slideLayout19.xml" Id="rId19" /><Relationship Type="http://schemas.openxmlformats.org/officeDocument/2006/relationships/slideLayout" Target="/ppt/slideLayouts/slideLayout22.xml" Id="rId22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06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1" r:id="rId1"/>
    <p:sldLayoutId id="2147484116" r:id="rId6"/>
    <p:sldLayoutId id="2147484117" r:id="rId7"/>
    <p:sldLayoutId id="2147484129" r:id="rId18"/>
    <p:sldLayoutId id="2147484132" r:id="rId19"/>
    <p:sldLayoutId id="2147484133" r:id="rId20"/>
    <p:sldLayoutId id="2147484134" r:id="rId21"/>
    <p:sldLayoutId id="2147484136" r:id="rId22"/>
    <p:sldLayoutId id="2147484138" r:id="rId23"/>
    <p:sldLayoutId id="2147484139" r:id="rId2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7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7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14.png" Id="rId5" /><Relationship Type="http://schemas.openxmlformats.org/officeDocument/2006/relationships/image" Target="/ppt/media/image1.jpeg" Id="rId4" /><Relationship Type="http://schemas.openxmlformats.org/officeDocument/2006/relationships/video" Target="/ppt/media/media3.mp4" Id="rId2" /><Relationship Type="http://schemas.microsoft.com/office/2007/relationships/media" Target="/ppt/media/media3.mp4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.jpeg" Id="rId2" /><Relationship Type="http://schemas.openxmlformats.org/officeDocument/2006/relationships/slideLayout" Target="/ppt/slideLayouts/slideLayout6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15.png" Id="rId6" /><Relationship Type="http://schemas.openxmlformats.org/officeDocument/2006/relationships/image" Target="/ppt/media/image9.png" Id="rId5" /><Relationship Type="http://schemas.openxmlformats.org/officeDocument/2006/relationships/notesSlide" Target="/ppt/notesSlides/notesSlide11.xml" Id="rId4" /><Relationship Type="http://schemas.openxmlformats.org/officeDocument/2006/relationships/video" Target="/ppt/media/media4.mp4" Id="rId2" /><Relationship Type="http://schemas.microsoft.com/office/2007/relationships/media" Target="/ppt/media/media4.mp4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6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6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18.png" Id="rId2" /><Relationship Type="http://schemas.openxmlformats.org/officeDocument/2006/relationships/slideLayout" Target="/ppt/slideLayouts/slideLayout7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20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15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9.png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customXml" Target="/ppt/ink/ink2.xml" Id="rId8" /><Relationship Type="http://schemas.openxmlformats.org/officeDocument/2006/relationships/image" Target="/ppt/media/image20.png" Id="rId3" /><Relationship Type="http://schemas.openxmlformats.org/officeDocument/2006/relationships/image" Target="/ppt/media/image220.png" Id="rId7" /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7.xml" Id="rId1" /><Relationship Type="http://schemas.openxmlformats.org/officeDocument/2006/relationships/customXml" Target="/ppt/ink/ink1.xml" Id="rId6" /><Relationship Type="http://schemas.openxmlformats.org/officeDocument/2006/relationships/image" Target="/ppt/media/image21.png" Id="rId5" /><Relationship Type="http://schemas.openxmlformats.org/officeDocument/2006/relationships/image" Target="/ppt/media/image9.png" Id="rId4" /><Relationship Type="http://schemas.openxmlformats.org/officeDocument/2006/relationships/image" Target="/ppt/media/image23.png" Id="rId9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8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17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5.png" Id="rId6" /><Relationship Type="http://schemas.openxmlformats.org/officeDocument/2006/relationships/image" Target="/ppt/media/image24.png" Id="rId5" /><Relationship Type="http://schemas.openxmlformats.org/officeDocument/2006/relationships/image" Target="/ppt/media/image22.pn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18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2.png" Id="rId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19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6.png" Id="rId5" /><Relationship Type="http://schemas.openxmlformats.org/officeDocument/2006/relationships/image" Target="/ppt/media/image22.png" Id="rId4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20.xml" Id="rId2" /><Relationship Type="http://schemas.openxmlformats.org/officeDocument/2006/relationships/slideLayout" Target="/ppt/slideLayouts/slideLayout6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27.png" Id="rId6" /><Relationship Type="http://schemas.openxmlformats.org/officeDocument/2006/relationships/image" Target="/ppt/media/image9.png" Id="rId5" /><Relationship Type="http://schemas.openxmlformats.org/officeDocument/2006/relationships/notesSlide" Target="/ppt/notesSlides/notesSlide21.xml" Id="rId4" /><Relationship Type="http://schemas.openxmlformats.org/officeDocument/2006/relationships/video" Target="/ppt/media/media5.mp4" Id="rId2" /><Relationship Type="http://schemas.microsoft.com/office/2007/relationships/media" Target="/ppt/media/media5.mp4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28.png" Id="rId3" /><Relationship Type="http://schemas.openxmlformats.org/officeDocument/2006/relationships/notesSlide" Target="/ppt/notesSlides/notesSlide22.xml" Id="rId2" /><Relationship Type="http://schemas.openxmlformats.org/officeDocument/2006/relationships/slideLayout" Target="/ppt/slideLayouts/slideLayout7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23.xml" Id="rId2" /><Relationship Type="http://schemas.openxmlformats.org/officeDocument/2006/relationships/slideLayout" Target="/ppt/slideLayouts/slideLayout6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29.png" Id="rId3" /><Relationship Type="http://schemas.openxmlformats.org/officeDocument/2006/relationships/notesSlide" Target="/ppt/notesSlides/notesSlide24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0.png" Id="rId4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25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9.png" Id="rId4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26.xml" Id="rId2" /><Relationship Type="http://schemas.openxmlformats.org/officeDocument/2006/relationships/slideLayout" Target="/ppt/slideLayouts/slideLayout6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23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image" Target="/ppt/media/image31.png" Id="rId3" /><Relationship Type="http://schemas.openxmlformats.org/officeDocument/2006/relationships/notesSlide" Target="/ppt/notesSlides/notesSlide27.xml" Id="rId2" /><Relationship Type="http://schemas.openxmlformats.org/officeDocument/2006/relationships/slideLayout" Target="/ppt/slideLayouts/slideLayout7.xml" Id="rId1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image" Target="/ppt/media/image32.png" Id="rId3" /><Relationship Type="http://schemas.openxmlformats.org/officeDocument/2006/relationships/notesSlide" Target="/ppt/notesSlides/notesSlide28.xml" Id="rId2" /><Relationship Type="http://schemas.openxmlformats.org/officeDocument/2006/relationships/slideLayout" Target="/ppt/slideLayouts/slideLayout24.xml" Id="rId1" /><Relationship Type="http://schemas.microsoft.com/office/2007/relationships/hdphoto" Target="/ppt/media/hdphoto1.wdp" Id="rId4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image" Target="/ppt/media/image32.png" Id="rId3" /><Relationship Type="http://schemas.openxmlformats.org/officeDocument/2006/relationships/notesSlide" Target="/ppt/notesSlides/notesSlide29.xml" Id="rId2" /><Relationship Type="http://schemas.openxmlformats.org/officeDocument/2006/relationships/slideLayout" Target="/ppt/slideLayouts/slideLayout24.xml" Id="rId1" /><Relationship Type="http://schemas.microsoft.com/office/2007/relationships/hdphoto" Target="/ppt/media/hdphoto1.wdp" Id="rId4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30.xml" Id="rId2" /><Relationship Type="http://schemas.openxmlformats.org/officeDocument/2006/relationships/slideLayout" Target="/ppt/slideLayouts/slideLayout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6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19.xml" Id="rId1" /><Relationship Type="http://schemas.openxmlformats.org/officeDocument/2006/relationships/image" Target="/ppt/media/image7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21.xml" Id="rId1" /><Relationship Type="http://schemas.openxmlformats.org/officeDocument/2006/relationships/image" Target="/ppt/media/image11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7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6.xml" Id="rId3" /><Relationship Type="http://schemas.openxmlformats.org/officeDocument/2006/relationships/image" Target="/ppt/media/image12.png" Id="rId5" /><Relationship Type="http://schemas.openxmlformats.org/officeDocument/2006/relationships/notesSlide" Target="/ppt/notesSlides/notesSlide8.xml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2.xml" Id="rId3" /><Relationship Type="http://schemas.openxmlformats.org/officeDocument/2006/relationships/image" Target="/ppt/media/image13.png" Id="rId5" /><Relationship Type="http://schemas.openxmlformats.org/officeDocument/2006/relationships/notesSlide" Target="/ppt/notesSlides/notesSlide9.xml" Id="rId4" /><Relationship Type="http://schemas.openxmlformats.org/officeDocument/2006/relationships/video" Target="/ppt/media/media2.mp4" Id="rId2" /><Relationship Type="http://schemas.microsoft.com/office/2007/relationships/media" Target="/ppt/media/media2.mp4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ctrTitle"/>
          </p:nvPr>
        </p:nvSpPr>
        <p:spPr>
          <a:xfrm>
            <a:off x="2420468" y="1829607"/>
            <a:ext cx="4646843" cy="1371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A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 Visual Story of</a:t>
            </a:r>
            <a:br>
              <a:rPr lang="en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rgbClr val="C00000"/>
                </a:solidFill>
              </a:rPr>
              <a:t>Suicides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in</a:t>
            </a:r>
            <a:r>
              <a:rPr lang="en" dirty="0">
                <a:solidFill>
                  <a:schemeClr val="accent2"/>
                </a:solidFill>
              </a:rPr>
              <a:t> INDIA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66" name="Google Shape;266;p45"/>
          <p:cNvCxnSpPr/>
          <p:nvPr/>
        </p:nvCxnSpPr>
        <p:spPr>
          <a:xfrm rot="10800000">
            <a:off x="4218925" y="3910700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64;p45">
            <a:extLst>
              <a:ext uri="{FF2B5EF4-FFF2-40B4-BE49-F238E27FC236}">
                <a16:creationId xmlns:a16="http://schemas.microsoft.com/office/drawing/2014/main" id="{164F7119-19E3-4028-B59A-FAE0FCEF62AF}"/>
              </a:ext>
            </a:extLst>
          </p:cNvPr>
          <p:cNvSpPr txBox="1">
            <a:spLocks/>
          </p:cNvSpPr>
          <p:nvPr/>
        </p:nvSpPr>
        <p:spPr>
          <a:xfrm>
            <a:off x="3759639" y="248339"/>
            <a:ext cx="1968500" cy="81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5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5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5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5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5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5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5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52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2800" u="sng" dirty="0">
                <a:solidFill>
                  <a:schemeClr val="tx1">
                    <a:lumMod val="75000"/>
                  </a:schemeClr>
                </a:solidFill>
              </a:rPr>
              <a:t>Team : 14 </a:t>
            </a:r>
          </a:p>
        </p:txBody>
      </p:sp>
      <p:sp>
        <p:nvSpPr>
          <p:cNvPr id="7" name="Google Shape;263;p45">
            <a:extLst>
              <a:ext uri="{FF2B5EF4-FFF2-40B4-BE49-F238E27FC236}">
                <a16:creationId xmlns:a16="http://schemas.microsoft.com/office/drawing/2014/main" id="{B4D4B652-BBCB-48D3-B11A-52879DE5F0E9}"/>
              </a:ext>
            </a:extLst>
          </p:cNvPr>
          <p:cNvSpPr txBox="1">
            <a:spLocks/>
          </p:cNvSpPr>
          <p:nvPr/>
        </p:nvSpPr>
        <p:spPr>
          <a:xfrm>
            <a:off x="154962" y="4375508"/>
            <a:ext cx="3619181" cy="40440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3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i="1" u="sng" dirty="0"/>
              <a:t>GUIDED BY </a:t>
            </a:r>
            <a:r>
              <a:rPr lang="en-US" dirty="0"/>
              <a:t>: Prof. Bhaskar Chaudhury</a:t>
            </a:r>
          </a:p>
        </p:txBody>
      </p:sp>
      <p:pic>
        <p:nvPicPr>
          <p:cNvPr id="10" name="Picture 30">
            <a:extLst>
              <a:ext uri="{FF2B5EF4-FFF2-40B4-BE49-F238E27FC236}">
                <a16:creationId xmlns:a16="http://schemas.microsoft.com/office/drawing/2014/main" id="{22EE1CBE-AA4D-4E1D-86F2-0E0B086DC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06" y="3392486"/>
            <a:ext cx="2440692" cy="17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E18F94-5353-43A0-BB0E-60DBE6DA5A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0537" y="91507"/>
            <a:ext cx="4205476" cy="4183574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8F3116-26E9-6B21-04FD-22DA2255CAE7}"/>
              </a:ext>
            </a:extLst>
          </p:cNvPr>
          <p:cNvGrpSpPr/>
          <p:nvPr/>
        </p:nvGrpSpPr>
        <p:grpSpPr>
          <a:xfrm>
            <a:off x="4185300" y="-1063917"/>
            <a:ext cx="6251290" cy="8690257"/>
            <a:chOff x="4120434" y="-1125332"/>
            <a:chExt cx="6251290" cy="8690257"/>
          </a:xfrm>
        </p:grpSpPr>
        <p:pic>
          <p:nvPicPr>
            <p:cNvPr id="9" name="Picture 26">
              <a:extLst>
                <a:ext uri="{FF2B5EF4-FFF2-40B4-BE49-F238E27FC236}">
                  <a16:creationId xmlns:a16="http://schemas.microsoft.com/office/drawing/2014/main" id="{5BB6E757-1BF1-4D9E-AE78-4FCA70E42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3834">
              <a:off x="5473611" y="-1125332"/>
              <a:ext cx="4898113" cy="451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6">
              <a:extLst>
                <a:ext uri="{FF2B5EF4-FFF2-40B4-BE49-F238E27FC236}">
                  <a16:creationId xmlns:a16="http://schemas.microsoft.com/office/drawing/2014/main" id="{82FBCBCA-0E6F-487D-9CD4-B1847F10F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3834">
              <a:off x="4120434" y="3053061"/>
              <a:ext cx="4898113" cy="451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2" name="Google Shape;462;p57"/>
          <p:cNvSpPr txBox="1">
            <a:spLocks noGrp="1"/>
          </p:cNvSpPr>
          <p:nvPr>
            <p:ph type="title" idx="4294967295"/>
          </p:nvPr>
        </p:nvSpPr>
        <p:spPr>
          <a:xfrm>
            <a:off x="408780" y="2313780"/>
            <a:ext cx="8469001" cy="5914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Where these </a:t>
            </a:r>
            <a:r>
              <a:rPr lang="en" sz="3600" dirty="0">
                <a:solidFill>
                  <a:srgbClr val="C00000"/>
                </a:solidFill>
              </a:rPr>
              <a:t>Suicides</a:t>
            </a:r>
            <a:r>
              <a:rPr lang="en" sz="2400" dirty="0"/>
              <a:t> happen</a:t>
            </a:r>
            <a:r>
              <a:rPr lang="en-IN" sz="2400" dirty="0"/>
              <a:t>e</a:t>
            </a:r>
            <a:r>
              <a:rPr lang="en" sz="2400" dirty="0"/>
              <a:t>d the most </a:t>
            </a:r>
            <a:r>
              <a:rPr lang="en" sz="2400" dirty="0">
                <a:solidFill>
                  <a:srgbClr val="C00000"/>
                </a:solidFill>
              </a:rPr>
              <a:t>??</a:t>
            </a:r>
            <a:endParaRPr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5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6B200-41FE-AFC3-6FA5-76AB2A13B3C7}"/>
              </a:ext>
            </a:extLst>
          </p:cNvPr>
          <p:cNvSpPr txBox="1"/>
          <p:nvPr/>
        </p:nvSpPr>
        <p:spPr>
          <a:xfrm>
            <a:off x="156776" y="4115221"/>
            <a:ext cx="1712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chemeClr val="tx1"/>
                </a:solidFill>
              </a:rPr>
              <a:t>100% Literacy rate 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C6DA4-F31C-9C92-182A-C2BA93930CA5}"/>
              </a:ext>
            </a:extLst>
          </p:cNvPr>
          <p:cNvSpPr txBox="1"/>
          <p:nvPr/>
        </p:nvSpPr>
        <p:spPr>
          <a:xfrm>
            <a:off x="6030877" y="1769464"/>
            <a:ext cx="2997009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100" b="1" dirty="0">
                <a:solidFill>
                  <a:schemeClr val="tx1"/>
                </a:solidFill>
                <a:latin typeface="+mn-lt"/>
                <a:cs typeface="Aharoni" panose="02010803020104030203" pitchFamily="2" charset="-79"/>
              </a:rPr>
              <a:t>As the years passed , Female Suicide became visible in central part of the India ,and Male suicides increased in central and Western part of India too.</a:t>
            </a:r>
          </a:p>
          <a:p>
            <a:pPr>
              <a:buClr>
                <a:srgbClr val="FFC000"/>
              </a:buClr>
            </a:pPr>
            <a:endParaRPr lang="en-US" sz="1100" b="1" dirty="0">
              <a:solidFill>
                <a:schemeClr val="tx1"/>
              </a:solidFill>
              <a:latin typeface="+mn-lt"/>
              <a:cs typeface="Aharoni" panose="02010803020104030203" pitchFamily="2" charset="-79"/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South region is common and consistent for giving  higher cases of Suicides in Male and Female.</a:t>
            </a:r>
            <a:endParaRPr lang="en-US" sz="1050" b="1" dirty="0">
              <a:solidFill>
                <a:schemeClr val="tx1"/>
              </a:solidFill>
              <a:latin typeface="+mn-lt"/>
              <a:cs typeface="Aharoni" panose="02010803020104030203" pitchFamily="2" charset="-79"/>
            </a:endParaRPr>
          </a:p>
        </p:txBody>
      </p:sp>
      <p:pic>
        <p:nvPicPr>
          <p:cNvPr id="5" name="Year-wise Comparison of Male and Female Suicides Across Indian States (2001–2012)">
            <a:hlinkClick r:id="" action="ppaction://media"/>
            <a:extLst>
              <a:ext uri="{FF2B5EF4-FFF2-40B4-BE49-F238E27FC236}">
                <a16:creationId xmlns:a16="http://schemas.microsoft.com/office/drawing/2014/main" id="{24FE26C6-CEC7-40AE-B8DF-8C55D9924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r="-23" b="12020"/>
          <a:stretch/>
        </p:blipFill>
        <p:spPr>
          <a:xfrm>
            <a:off x="255475" y="1187305"/>
            <a:ext cx="5775402" cy="2768890"/>
          </a:xfrm>
          <a:prstGeom prst="rect">
            <a:avLst/>
          </a:prstGeom>
          <a:ln w="107950" cap="rnd">
            <a:solidFill>
              <a:schemeClr val="tx1">
                <a:lumMod val="65000"/>
              </a:schemeClr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B838A9-C568-A037-24C2-22F88750DB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5250"/>
            <a:ext cx="6897688" cy="728663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States with most </a:t>
            </a:r>
            <a:r>
              <a:rPr lang="en-US" sz="3200" dirty="0">
                <a:solidFill>
                  <a:srgbClr val="C00000"/>
                </a:solidFill>
              </a:rPr>
              <a:t>Suicides</a:t>
            </a:r>
            <a:r>
              <a:rPr lang="en-US" sz="2800" dirty="0"/>
              <a:t>, split by Gender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80665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773"/>
                            </p:stCondLst>
                            <p:childTnLst>
                              <p:par>
                                <p:cTn id="23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28327E-D319-CBEA-D8E6-63BB1F818AA5}"/>
              </a:ext>
            </a:extLst>
          </p:cNvPr>
          <p:cNvSpPr txBox="1"/>
          <p:nvPr/>
        </p:nvSpPr>
        <p:spPr>
          <a:xfrm>
            <a:off x="1558995" y="2203061"/>
            <a:ext cx="602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+mj-lt"/>
              </a:rPr>
              <a:t>Is there any angle of Education level on </a:t>
            </a:r>
            <a:r>
              <a:rPr lang="en-IN" sz="2800" dirty="0">
                <a:solidFill>
                  <a:srgbClr val="C00000"/>
                </a:solidFill>
                <a:latin typeface="+mj-lt"/>
              </a:rPr>
              <a:t>Suicides ?</a:t>
            </a:r>
            <a:endParaRPr lang="en-IN" sz="20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917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5" name="Google Shape;465;p57" hidden="1"/>
          <p:cNvCxnSpPr/>
          <p:nvPr/>
        </p:nvCxnSpPr>
        <p:spPr>
          <a:xfrm rot="10800000">
            <a:off x="4185300" y="3551375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0973">
            <a:off x="-441612" y="333844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>
            <a:extLst>
              <a:ext uri="{FF2B5EF4-FFF2-40B4-BE49-F238E27FC236}">
                <a16:creationId xmlns:a16="http://schemas.microsoft.com/office/drawing/2014/main" id="{F46BE6FF-C5DC-43BE-BE6A-991FFA8E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0254">
            <a:off x="4413419" y="191675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uicide_eduction">
            <a:hlinkClick r:id="" action="ppaction://media"/>
            <a:extLst>
              <a:ext uri="{FF2B5EF4-FFF2-40B4-BE49-F238E27FC236}">
                <a16:creationId xmlns:a16="http://schemas.microsoft.com/office/drawing/2014/main" id="{36DE7F19-A4AD-4D5A-AFA9-AB5EF4BA35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15" t="10031" r="5355" b="3899"/>
          <a:stretch/>
        </p:blipFill>
        <p:spPr>
          <a:xfrm>
            <a:off x="1054038" y="658989"/>
            <a:ext cx="7035924" cy="3615332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147517-7F17-90D2-D73D-334551028159}"/>
              </a:ext>
            </a:extLst>
          </p:cNvPr>
          <p:cNvSpPr txBox="1"/>
          <p:nvPr/>
        </p:nvSpPr>
        <p:spPr>
          <a:xfrm>
            <a:off x="105768" y="12658"/>
            <a:ext cx="62404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Education-Level of </a:t>
            </a:r>
            <a:r>
              <a:rPr lang="e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Suiciders</a:t>
            </a:r>
            <a:endParaRPr lang="en-I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9F1F5-07EA-EF70-A6D6-4BFAC1148EA4}"/>
              </a:ext>
            </a:extLst>
          </p:cNvPr>
          <p:cNvSpPr txBox="1"/>
          <p:nvPr/>
        </p:nvSpPr>
        <p:spPr>
          <a:xfrm>
            <a:off x="1518499" y="4357195"/>
            <a:ext cx="5761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Sitka Text Semibold" pitchFamily="2" charset="0"/>
              </a:rPr>
              <a:t>Suicide</a:t>
            </a:r>
            <a:r>
              <a:rPr lang="en-US" sz="1600" b="1" dirty="0">
                <a:solidFill>
                  <a:srgbClr val="C00000"/>
                </a:solidFill>
                <a:latin typeface="Sitka Text Semibold" pitchFamily="2" charset="0"/>
              </a:rPr>
              <a:t> risk </a:t>
            </a:r>
            <a:r>
              <a:rPr lang="en-US" sz="1600" b="1" dirty="0">
                <a:solidFill>
                  <a:schemeClr val="tx1"/>
                </a:solidFill>
                <a:latin typeface="Sitka Text Semibold" pitchFamily="2" charset="0"/>
              </a:rPr>
              <a:t>is the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Text Semibold" pitchFamily="2" charset="0"/>
              </a:rPr>
              <a:t>Highest </a:t>
            </a:r>
            <a:r>
              <a:rPr lang="en-US" sz="1600" b="1" dirty="0">
                <a:solidFill>
                  <a:schemeClr val="tx1"/>
                </a:solidFill>
                <a:latin typeface="Sitka Text Semibold" pitchFamily="2" charset="0"/>
              </a:rPr>
              <a:t>among people with</a:t>
            </a:r>
            <a:r>
              <a:rPr lang="en-US" sz="1600" b="1" dirty="0">
                <a:latin typeface="Sitka Text Semibold" pitchFamily="2" charset="0"/>
              </a:rPr>
              <a:t> </a:t>
            </a:r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itka Text Semibold" pitchFamily="2" charset="0"/>
              </a:rPr>
              <a:t>Lower </a:t>
            </a:r>
            <a:r>
              <a:rPr lang="en-US" sz="1600" b="1" dirty="0">
                <a:solidFill>
                  <a:schemeClr val="tx1"/>
                </a:solidFill>
                <a:latin typeface="Sitka Text Semibold" pitchFamily="2" charset="0"/>
              </a:rPr>
              <a:t>level for education </a:t>
            </a:r>
            <a:endParaRPr lang="en-IN" sz="1600" b="1" dirty="0">
              <a:solidFill>
                <a:schemeClr val="tx1"/>
              </a:solidFill>
              <a:latin typeface="Sitka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9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5" name="Google Shape;465;p57" hidden="1"/>
          <p:cNvCxnSpPr/>
          <p:nvPr/>
        </p:nvCxnSpPr>
        <p:spPr>
          <a:xfrm rot="10800000">
            <a:off x="4185300" y="3551375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830188D-4567-B8D9-318C-C4A25F2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dirty="0"/>
              <a:t>Proportion of Educated and Uneducated people </a:t>
            </a:r>
            <a:r>
              <a:rPr lang="en-IN" sz="3600" dirty="0">
                <a:solidFill>
                  <a:srgbClr val="C00000"/>
                </a:solidFill>
              </a:rPr>
              <a:t>Suiciding</a:t>
            </a:r>
            <a:r>
              <a:rPr lang="en-IN" dirty="0"/>
              <a:t> Among Males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76D454-BDCD-F714-0D2E-7A6F4DCFE785}"/>
              </a:ext>
            </a:extLst>
          </p:cNvPr>
          <p:cNvGrpSpPr/>
          <p:nvPr/>
        </p:nvGrpSpPr>
        <p:grpSpPr>
          <a:xfrm>
            <a:off x="693332" y="1680473"/>
            <a:ext cx="7757336" cy="2759216"/>
            <a:chOff x="335755" y="1553286"/>
            <a:chExt cx="8472489" cy="30135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1A35C5D-40DB-55FC-C0D8-637E63076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756" y="1553287"/>
              <a:ext cx="8472488" cy="3013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EB5CF0-7F51-B6E9-9684-3CFF6EF0AC8C}"/>
                </a:ext>
              </a:extLst>
            </p:cNvPr>
            <p:cNvSpPr/>
            <p:nvPr/>
          </p:nvSpPr>
          <p:spPr>
            <a:xfrm rot="10800000">
              <a:off x="335755" y="1553286"/>
              <a:ext cx="8472488" cy="3013588"/>
            </a:xfrm>
            <a:prstGeom prst="rect">
              <a:avLst/>
            </a:prstGeom>
            <a:gradFill flip="none" rotWithShape="1">
              <a:gsLst>
                <a:gs pos="87000">
                  <a:srgbClr val="8C8C8C">
                    <a:alpha val="27000"/>
                  </a:srgbClr>
                </a:gs>
                <a:gs pos="19000">
                  <a:srgbClr val="4D4D4D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16301473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8D33FEDC-6D33-8D62-AE9B-7DA836A7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5" name="Google Shape;465;p57" hidden="1">
            <a:extLst>
              <a:ext uri="{FF2B5EF4-FFF2-40B4-BE49-F238E27FC236}">
                <a16:creationId xmlns:a16="http://schemas.microsoft.com/office/drawing/2014/main" id="{80DB8683-8C6A-9F23-8706-F9B4DDEC972D}"/>
              </a:ext>
            </a:extLst>
          </p:cNvPr>
          <p:cNvCxnSpPr/>
          <p:nvPr/>
        </p:nvCxnSpPr>
        <p:spPr>
          <a:xfrm rot="10800000">
            <a:off x="4185300" y="3551375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80EFCED-E112-341C-B74A-F0DC3E36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64463" cy="727075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Proportion of Educated and Uneducated people </a:t>
            </a:r>
            <a:r>
              <a:rPr lang="en-IN" sz="3600" dirty="0">
                <a:solidFill>
                  <a:srgbClr val="C00000"/>
                </a:solidFill>
              </a:rPr>
              <a:t>Suiciding</a:t>
            </a:r>
            <a:r>
              <a:rPr lang="en-IN" dirty="0"/>
              <a:t> Among Females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203FC-0C13-8DB0-3A45-019E08DF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9207"/>
            <a:ext cx="7764462" cy="276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BC9655-DE06-BDED-B86F-83B59A133173}"/>
              </a:ext>
            </a:extLst>
          </p:cNvPr>
          <p:cNvSpPr/>
          <p:nvPr/>
        </p:nvSpPr>
        <p:spPr>
          <a:xfrm rot="10800000">
            <a:off x="685800" y="1679207"/>
            <a:ext cx="7764462" cy="2761748"/>
          </a:xfrm>
          <a:prstGeom prst="rect">
            <a:avLst/>
          </a:prstGeom>
          <a:gradFill flip="none" rotWithShape="1">
            <a:gsLst>
              <a:gs pos="87000">
                <a:srgbClr val="8C8C8C">
                  <a:alpha val="27000"/>
                </a:srgbClr>
              </a:gs>
              <a:gs pos="19000">
                <a:srgbClr val="4D4D4D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92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CCFE421-BE8D-893C-F059-2206750F1251}"/>
              </a:ext>
            </a:extLst>
          </p:cNvPr>
          <p:cNvSpPr txBox="1"/>
          <p:nvPr/>
        </p:nvSpPr>
        <p:spPr>
          <a:xfrm>
            <a:off x="685798" y="3588510"/>
            <a:ext cx="776446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Among females, a higher proportion of suicides are from uneducated women i.e. One-Fourth , whereas among males, uneducated men account for a smaller share One-Fifth</a:t>
            </a:r>
          </a:p>
          <a:p>
            <a:pPr algn="just">
              <a:buClr>
                <a:srgbClr val="FFC000"/>
              </a:buClr>
            </a:pPr>
            <a:endParaRPr lang="en-US" sz="13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suggests that lack of education may be a more significant contributing factor to suicide among females compared to males.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suicide rate among educated men (79.7%) may reflect higher financial pressure in Men then Women</a:t>
            </a:r>
            <a:endParaRPr lang="en-US" sz="13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1328AB-E0A5-4E06-88A5-0F57054AB139}"/>
              </a:ext>
            </a:extLst>
          </p:cNvPr>
          <p:cNvGrpSpPr/>
          <p:nvPr/>
        </p:nvGrpSpPr>
        <p:grpSpPr>
          <a:xfrm>
            <a:off x="1230836" y="1082896"/>
            <a:ext cx="6674384" cy="2320506"/>
            <a:chOff x="261785" y="2531484"/>
            <a:chExt cx="6674384" cy="23205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D9C09E-9970-42FB-801E-B41817940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t="3482" b="8031"/>
            <a:stretch/>
          </p:blipFill>
          <p:spPr>
            <a:xfrm>
              <a:off x="261786" y="2531484"/>
              <a:ext cx="6674383" cy="232050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44FB05-8050-4100-8430-D5678F7CC806}"/>
                </a:ext>
              </a:extLst>
            </p:cNvPr>
            <p:cNvSpPr/>
            <p:nvPr/>
          </p:nvSpPr>
          <p:spPr>
            <a:xfrm>
              <a:off x="261785" y="2531484"/>
              <a:ext cx="6674383" cy="2304000"/>
            </a:xfrm>
            <a:prstGeom prst="rect">
              <a:avLst/>
            </a:prstGeom>
            <a:gradFill flip="none" rotWithShape="1">
              <a:gsLst>
                <a:gs pos="87000">
                  <a:srgbClr val="8C8C8C">
                    <a:alpha val="27000"/>
                  </a:srgbClr>
                </a:gs>
                <a:gs pos="19000">
                  <a:srgbClr val="4D4D4D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76857E-9EB6-6FF2-4B83-3B0D35F5B61D}"/>
              </a:ext>
            </a:extLst>
          </p:cNvPr>
          <p:cNvSpPr txBox="1">
            <a:spLocks/>
          </p:cNvSpPr>
          <p:nvPr/>
        </p:nvSpPr>
        <p:spPr>
          <a:xfrm>
            <a:off x="685797" y="262328"/>
            <a:ext cx="7764463" cy="727075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en-IN" dirty="0"/>
              <a:t>Proportion of </a:t>
            </a:r>
            <a:r>
              <a:rPr lang="en-IN" dirty="0">
                <a:solidFill>
                  <a:srgbClr val="FFC000"/>
                </a:solidFill>
              </a:rPr>
              <a:t>Educated and Uneducated people</a:t>
            </a:r>
            <a:r>
              <a:rPr lang="en-IN" dirty="0"/>
              <a:t> </a:t>
            </a:r>
            <a:r>
              <a:rPr lang="en-IN" sz="3600" dirty="0">
                <a:solidFill>
                  <a:srgbClr val="C00000"/>
                </a:solidFill>
              </a:rPr>
              <a:t>Suiciding</a:t>
            </a:r>
            <a:r>
              <a:rPr lang="en-IN" dirty="0"/>
              <a:t> Among Males &amp; Females</a:t>
            </a:r>
          </a:p>
        </p:txBody>
      </p:sp>
    </p:spTree>
    <p:extLst>
      <p:ext uri="{BB962C8B-B14F-4D97-AF65-F5344CB8AC3E}">
        <p14:creationId xmlns:p14="http://schemas.microsoft.com/office/powerpoint/2010/main" val="209281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7"/>
          <p:cNvSpPr txBox="1">
            <a:spLocks noGrp="1"/>
          </p:cNvSpPr>
          <p:nvPr>
            <p:ph type="title"/>
          </p:nvPr>
        </p:nvSpPr>
        <p:spPr>
          <a:xfrm>
            <a:off x="453542" y="2048506"/>
            <a:ext cx="8200681" cy="674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</a:t>
            </a:r>
            <a:r>
              <a:rPr lang="en" sz="2800" dirty="0">
                <a:solidFill>
                  <a:srgbClr val="FFC000"/>
                </a:solidFill>
              </a:rPr>
              <a:t>Profession Profiles</a:t>
            </a:r>
            <a:r>
              <a:rPr lang="en" sz="2800" dirty="0"/>
              <a:t> leads to most </a:t>
            </a:r>
            <a:r>
              <a:rPr lang="en" sz="3600" dirty="0">
                <a:solidFill>
                  <a:srgbClr val="C00000"/>
                </a:solidFill>
              </a:rPr>
              <a:t>Suicides ?</a:t>
            </a:r>
            <a:endParaRPr sz="2800" dirty="0">
              <a:solidFill>
                <a:srgbClr val="C00000"/>
              </a:solidFill>
            </a:endParaRPr>
          </a:p>
        </p:txBody>
      </p:sp>
      <p:cxnSp>
        <p:nvCxnSpPr>
          <p:cNvPr id="465" name="Google Shape;465;p57"/>
          <p:cNvCxnSpPr/>
          <p:nvPr/>
        </p:nvCxnSpPr>
        <p:spPr>
          <a:xfrm rot="10800000">
            <a:off x="4185300" y="3551375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205167" y="-2255932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82FBCBCA-0E6F-487D-9CD4-B1847F10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-723187" y="3427214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39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047770" y="-1079501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716BDF-7FBC-4E35-AA05-86A7D22D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87" y="923905"/>
            <a:ext cx="8239225" cy="329569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30B008-D879-DC8C-2A83-C12A4E6ADE07}"/>
              </a:ext>
            </a:extLst>
          </p:cNvPr>
          <p:cNvSpPr/>
          <p:nvPr/>
        </p:nvSpPr>
        <p:spPr>
          <a:xfrm rot="10800000">
            <a:off x="452384" y="923901"/>
            <a:ext cx="8239226" cy="3295690"/>
          </a:xfrm>
          <a:prstGeom prst="rect">
            <a:avLst/>
          </a:prstGeom>
          <a:gradFill flip="none" rotWithShape="1">
            <a:gsLst>
              <a:gs pos="87000">
                <a:srgbClr val="8C8C8C">
                  <a:alpha val="18000"/>
                </a:srgbClr>
              </a:gs>
              <a:gs pos="19000">
                <a:srgbClr val="4D4D4D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Google Shape;462;p57">
            <a:extLst>
              <a:ext uri="{FF2B5EF4-FFF2-40B4-BE49-F238E27FC236}">
                <a16:creationId xmlns:a16="http://schemas.microsoft.com/office/drawing/2014/main" id="{C406346C-4389-5B05-AB13-5DFCDFE54EDC}"/>
              </a:ext>
            </a:extLst>
          </p:cNvPr>
          <p:cNvSpPr txBox="1">
            <a:spLocks/>
          </p:cNvSpPr>
          <p:nvPr/>
        </p:nvSpPr>
        <p:spPr>
          <a:xfrm>
            <a:off x="206204" y="115144"/>
            <a:ext cx="8200681" cy="674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Tx/>
              <a:buFontTx/>
            </a:pPr>
            <a:r>
              <a:rPr lang="en-US" sz="2800" dirty="0">
                <a:solidFill>
                  <a:srgbClr val="FFC000"/>
                </a:solidFill>
              </a:rPr>
              <a:t>Profession Profiles</a:t>
            </a:r>
            <a:r>
              <a:rPr lang="en-US" sz="2800" dirty="0"/>
              <a:t> of Male </a:t>
            </a:r>
            <a:r>
              <a:rPr lang="en-US" sz="2800" dirty="0">
                <a:solidFill>
                  <a:srgbClr val="C00000"/>
                </a:solidFill>
              </a:rPr>
              <a:t>victims</a:t>
            </a:r>
          </a:p>
        </p:txBody>
      </p:sp>
    </p:spTree>
    <p:extLst>
      <p:ext uri="{BB962C8B-B14F-4D97-AF65-F5344CB8AC3E}">
        <p14:creationId xmlns:p14="http://schemas.microsoft.com/office/powerpoint/2010/main" val="36904186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3FDDD7-D48D-E6AD-3134-7CDAD5E0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639802"/>
            <a:ext cx="3915470" cy="3915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4461211" y="131105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44707E-F063-76EF-ED56-0822F56FA45B}"/>
              </a:ext>
            </a:extLst>
          </p:cNvPr>
          <p:cNvGrpSpPr/>
          <p:nvPr/>
        </p:nvGrpSpPr>
        <p:grpSpPr>
          <a:xfrm>
            <a:off x="4604558" y="684619"/>
            <a:ext cx="3915470" cy="3859851"/>
            <a:chOff x="4604558" y="684619"/>
            <a:chExt cx="3915470" cy="38598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062048-11DB-4AFB-A6E0-E17C64A3C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56" b="4729"/>
            <a:stretch/>
          </p:blipFill>
          <p:spPr>
            <a:xfrm>
              <a:off x="4604558" y="684619"/>
              <a:ext cx="3915470" cy="38598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  <a:softEdge rad="63500"/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5FF07BD-57B8-B1FD-348F-06A722F9EC7A}"/>
                </a:ext>
              </a:extLst>
            </p:cNvPr>
            <p:cNvSpPr/>
            <p:nvPr/>
          </p:nvSpPr>
          <p:spPr>
            <a:xfrm rot="10800000">
              <a:off x="4683760" y="700833"/>
              <a:ext cx="3762174" cy="3782220"/>
            </a:xfrm>
            <a:prstGeom prst="rect">
              <a:avLst/>
            </a:prstGeom>
            <a:gradFill flip="none" rotWithShape="1">
              <a:gsLst>
                <a:gs pos="87000">
                  <a:srgbClr val="8C8C8C">
                    <a:alpha val="18000"/>
                  </a:srgbClr>
                </a:gs>
                <a:gs pos="19000">
                  <a:srgbClr val="4D4D4D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F880C1-FEED-A91B-59BE-2300A748A657}"/>
              </a:ext>
            </a:extLst>
          </p:cNvPr>
          <p:cNvSpPr txBox="1"/>
          <p:nvPr/>
        </p:nvSpPr>
        <p:spPr>
          <a:xfrm>
            <a:off x="312420" y="97580"/>
            <a:ext cx="5657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two </a:t>
            </a:r>
            <a:r>
              <a:rPr lang="en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Professions</a:t>
            </a:r>
            <a:r>
              <a:rPr lang="e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Male 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73C7D9B-8482-9C71-0F50-479A2F537DBE}"/>
                  </a:ext>
                </a:extLst>
              </p14:cNvPr>
              <p14:cNvContentPartPr/>
              <p14:nvPr/>
            </p14:nvContentPartPr>
            <p14:xfrm>
              <a:off x="555892" y="88593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73C7D9B-8482-9C71-0F50-479A2F537D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252" y="82293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37B868C-8CAA-3BCB-49E4-19441FEEE5EC}"/>
                  </a:ext>
                </a:extLst>
              </p14:cNvPr>
              <p14:cNvContentPartPr/>
              <p14:nvPr/>
            </p14:nvContentPartPr>
            <p14:xfrm>
              <a:off x="2371372" y="898530"/>
              <a:ext cx="692640" cy="25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37B868C-8CAA-3BCB-49E4-19441FEEE5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8732" y="835890"/>
                <a:ext cx="818280" cy="151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ECA12A0-168A-5DF1-F59E-3ABE0206FFB2}"/>
              </a:ext>
            </a:extLst>
          </p:cNvPr>
          <p:cNvSpPr/>
          <p:nvPr/>
        </p:nvSpPr>
        <p:spPr>
          <a:xfrm rot="10800000">
            <a:off x="443945" y="775252"/>
            <a:ext cx="3690732" cy="3591339"/>
          </a:xfrm>
          <a:prstGeom prst="rect">
            <a:avLst/>
          </a:prstGeom>
          <a:gradFill flip="none" rotWithShape="1">
            <a:gsLst>
              <a:gs pos="87000">
                <a:srgbClr val="8C8C8C">
                  <a:alpha val="18000"/>
                </a:srgbClr>
              </a:gs>
              <a:gs pos="19000">
                <a:srgbClr val="4D4D4D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5359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subTitle" idx="1"/>
          </p:nvPr>
        </p:nvSpPr>
        <p:spPr>
          <a:xfrm rot="263">
            <a:off x="241741" y="1827748"/>
            <a:ext cx="6713744" cy="1268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"Not every wound is visible. Not every goodbye is spoken. Every number in this dataset was once a life, a story, a voice unheard”</a:t>
            </a:r>
            <a:endParaRPr sz="2000" dirty="0"/>
          </a:p>
        </p:txBody>
      </p:sp>
      <p:cxnSp>
        <p:nvCxnSpPr>
          <p:cNvPr id="305" name="Google Shape;305;p48"/>
          <p:cNvCxnSpPr/>
          <p:nvPr/>
        </p:nvCxnSpPr>
        <p:spPr>
          <a:xfrm rot="10800000">
            <a:off x="-76200" y="3901363"/>
            <a:ext cx="4648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FDFC868-E026-48BC-8985-D924E3F511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131904" y="-183267"/>
            <a:ext cx="2597587" cy="3882263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144023" y="-1175752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AECD89-F702-4001-8A2A-68B0471A5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24" y="276106"/>
            <a:ext cx="5216892" cy="2136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690A2E-90CF-4C8C-BD60-F3BECE7E4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26" y="2554895"/>
            <a:ext cx="6063756" cy="2483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342BD0-0ADF-4352-A947-F359F1060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760" y="2557589"/>
            <a:ext cx="2480514" cy="2480514"/>
          </a:xfrm>
          <a:prstGeom prst="rect">
            <a:avLst/>
          </a:prstGeom>
        </p:spPr>
      </p:pic>
      <p:sp>
        <p:nvSpPr>
          <p:cNvPr id="2" name="Google Shape;462;p57">
            <a:extLst>
              <a:ext uri="{FF2B5EF4-FFF2-40B4-BE49-F238E27FC236}">
                <a16:creationId xmlns:a16="http://schemas.microsoft.com/office/drawing/2014/main" id="{60FA8F4D-FEF4-7168-F5DC-819749829A6E}"/>
              </a:ext>
            </a:extLst>
          </p:cNvPr>
          <p:cNvSpPr txBox="1">
            <a:spLocks/>
          </p:cNvSpPr>
          <p:nvPr/>
        </p:nvSpPr>
        <p:spPr>
          <a:xfrm>
            <a:off x="308432" y="477142"/>
            <a:ext cx="3359955" cy="1382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Tx/>
              <a:buFontTx/>
            </a:pPr>
            <a:r>
              <a:rPr lang="en-US" sz="2800" dirty="0">
                <a:solidFill>
                  <a:srgbClr val="FFC000"/>
                </a:solidFill>
              </a:rPr>
              <a:t>Professional Profiles</a:t>
            </a:r>
            <a:r>
              <a:rPr lang="en-US" sz="2800" dirty="0"/>
              <a:t> of Female </a:t>
            </a:r>
            <a:r>
              <a:rPr lang="en-US" sz="2800" dirty="0">
                <a:solidFill>
                  <a:srgbClr val="C00000"/>
                </a:solidFill>
              </a:rPr>
              <a:t>victims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53C854-541B-7A43-317F-B5989FD0E69C}"/>
              </a:ext>
            </a:extLst>
          </p:cNvPr>
          <p:cNvSpPr/>
          <p:nvPr/>
        </p:nvSpPr>
        <p:spPr>
          <a:xfrm>
            <a:off x="3741224" y="276106"/>
            <a:ext cx="5216892" cy="2136404"/>
          </a:xfrm>
          <a:prstGeom prst="rect">
            <a:avLst/>
          </a:prstGeom>
          <a:gradFill flip="none" rotWithShape="1">
            <a:gsLst>
              <a:gs pos="87000">
                <a:srgbClr val="8C8C8C">
                  <a:alpha val="27000"/>
                </a:srgbClr>
              </a:gs>
              <a:gs pos="19000">
                <a:srgbClr val="4D4D4D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E3D197-2C39-1BB3-D065-BFAF64F86D5C}"/>
              </a:ext>
            </a:extLst>
          </p:cNvPr>
          <p:cNvSpPr/>
          <p:nvPr/>
        </p:nvSpPr>
        <p:spPr>
          <a:xfrm rot="10800000">
            <a:off x="201726" y="2552199"/>
            <a:ext cx="6063756" cy="2480513"/>
          </a:xfrm>
          <a:prstGeom prst="rect">
            <a:avLst/>
          </a:prstGeom>
          <a:gradFill flip="none" rotWithShape="1">
            <a:gsLst>
              <a:gs pos="87000">
                <a:srgbClr val="8C8C8C">
                  <a:alpha val="19000"/>
                </a:srgbClr>
              </a:gs>
              <a:gs pos="19000">
                <a:srgbClr val="4D4D4D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0EDD8-A0AC-27EB-BF82-A5D7458443F3}"/>
              </a:ext>
            </a:extLst>
          </p:cNvPr>
          <p:cNvSpPr/>
          <p:nvPr/>
        </p:nvSpPr>
        <p:spPr>
          <a:xfrm>
            <a:off x="6461760" y="2552199"/>
            <a:ext cx="2480514" cy="2483207"/>
          </a:xfrm>
          <a:prstGeom prst="rect">
            <a:avLst/>
          </a:prstGeom>
          <a:gradFill flip="none" rotWithShape="1">
            <a:gsLst>
              <a:gs pos="87000">
                <a:srgbClr val="8C8C8C">
                  <a:alpha val="27000"/>
                </a:srgbClr>
              </a:gs>
              <a:gs pos="19000">
                <a:srgbClr val="4D4D4D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275152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047770" y="-1079501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9DFD73C-5ED4-5F60-2E07-D48DF3DB5EA4}"/>
              </a:ext>
            </a:extLst>
          </p:cNvPr>
          <p:cNvGrpSpPr/>
          <p:nvPr/>
        </p:nvGrpSpPr>
        <p:grpSpPr>
          <a:xfrm>
            <a:off x="1071232" y="932596"/>
            <a:ext cx="7001536" cy="2867244"/>
            <a:chOff x="2206399" y="102676"/>
            <a:chExt cx="4554552" cy="18651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AECD89-F702-4001-8A2A-68B0471A5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6399" y="102676"/>
              <a:ext cx="4554552" cy="186516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36F367-8FDD-A073-A7F1-A8C1810252D5}"/>
                </a:ext>
              </a:extLst>
            </p:cNvPr>
            <p:cNvSpPr/>
            <p:nvPr/>
          </p:nvSpPr>
          <p:spPr>
            <a:xfrm rot="10800000">
              <a:off x="2206399" y="102676"/>
              <a:ext cx="4554552" cy="1865164"/>
            </a:xfrm>
            <a:prstGeom prst="rect">
              <a:avLst/>
            </a:prstGeom>
            <a:gradFill flip="none" rotWithShape="1">
              <a:gsLst>
                <a:gs pos="87000">
                  <a:srgbClr val="8C8C8C">
                    <a:lumMod val="100000"/>
                    <a:alpha val="23000"/>
                  </a:srgbClr>
                </a:gs>
                <a:gs pos="19000">
                  <a:schemeClr val="bg1">
                    <a:lumMod val="75000"/>
                    <a:lumOff val="25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76378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>
          <a:extLst>
            <a:ext uri="{FF2B5EF4-FFF2-40B4-BE49-F238E27FC236}">
              <a16:creationId xmlns:a16="http://schemas.microsoft.com/office/drawing/2014/main" id="{DC8BDCEF-18E3-5FA2-B432-848005CA5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6">
            <a:extLst>
              <a:ext uri="{FF2B5EF4-FFF2-40B4-BE49-F238E27FC236}">
                <a16:creationId xmlns:a16="http://schemas.microsoft.com/office/drawing/2014/main" id="{D149A428-25CC-1764-2660-CC299BE6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047770" y="-1079501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4F0BECC-E8A9-55D6-2FB0-A8E40D04E7D9}"/>
              </a:ext>
            </a:extLst>
          </p:cNvPr>
          <p:cNvGrpSpPr/>
          <p:nvPr/>
        </p:nvGrpSpPr>
        <p:grpSpPr>
          <a:xfrm>
            <a:off x="2509520" y="331812"/>
            <a:ext cx="4124960" cy="1689238"/>
            <a:chOff x="2206399" y="102676"/>
            <a:chExt cx="4554552" cy="18651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255F42-07A3-464A-625E-2674FC8F8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6399" y="102676"/>
              <a:ext cx="4554552" cy="186516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E22C69-A74B-8EC2-83F4-E8C33FEFEC4C}"/>
                </a:ext>
              </a:extLst>
            </p:cNvPr>
            <p:cNvSpPr/>
            <p:nvPr/>
          </p:nvSpPr>
          <p:spPr>
            <a:xfrm rot="10800000">
              <a:off x="2206399" y="102676"/>
              <a:ext cx="4554552" cy="1865164"/>
            </a:xfrm>
            <a:prstGeom prst="rect">
              <a:avLst/>
            </a:prstGeom>
            <a:gradFill flip="none" rotWithShape="1">
              <a:gsLst>
                <a:gs pos="87000">
                  <a:srgbClr val="8C8C8C">
                    <a:lumMod val="100000"/>
                    <a:alpha val="23000"/>
                  </a:srgbClr>
                </a:gs>
                <a:gs pos="19000">
                  <a:schemeClr val="bg1">
                    <a:lumMod val="75000"/>
                    <a:lumOff val="25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9B9493-3E6F-EA51-12BD-48C8589552DF}"/>
              </a:ext>
            </a:extLst>
          </p:cNvPr>
          <p:cNvGrpSpPr/>
          <p:nvPr/>
        </p:nvGrpSpPr>
        <p:grpSpPr>
          <a:xfrm>
            <a:off x="1032391" y="2141771"/>
            <a:ext cx="6902570" cy="2826714"/>
            <a:chOff x="855747" y="2069432"/>
            <a:chExt cx="7255857" cy="29713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8C03AF-5924-D846-8CD1-3780D055B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747" y="2069432"/>
              <a:ext cx="7255856" cy="297139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A4A129-394D-EDCB-8956-3AD289078647}"/>
                </a:ext>
              </a:extLst>
            </p:cNvPr>
            <p:cNvSpPr/>
            <p:nvPr/>
          </p:nvSpPr>
          <p:spPr>
            <a:xfrm>
              <a:off x="855748" y="2069432"/>
              <a:ext cx="7255856" cy="2971392"/>
            </a:xfrm>
            <a:prstGeom prst="rect">
              <a:avLst/>
            </a:prstGeom>
            <a:gradFill flip="none" rotWithShape="1">
              <a:gsLst>
                <a:gs pos="87000">
                  <a:srgbClr val="8C8C8C">
                    <a:lumMod val="100000"/>
                    <a:alpha val="23000"/>
                  </a:srgbClr>
                </a:gs>
                <a:gs pos="19000">
                  <a:schemeClr val="bg1">
                    <a:lumMod val="75000"/>
                    <a:lumOff val="25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88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7"/>
          <p:cNvSpPr txBox="1">
            <a:spLocks noGrp="1"/>
          </p:cNvSpPr>
          <p:nvPr>
            <p:ph type="title"/>
          </p:nvPr>
        </p:nvSpPr>
        <p:spPr>
          <a:xfrm>
            <a:off x="1101894" y="2104777"/>
            <a:ext cx="7765322" cy="7278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Social Status analysis of the </a:t>
            </a:r>
            <a:r>
              <a:rPr lang="en" sz="4000" dirty="0">
                <a:solidFill>
                  <a:srgbClr val="C00000"/>
                </a:solidFill>
              </a:rPr>
              <a:t>Victims</a:t>
            </a:r>
            <a:r>
              <a:rPr lang="en" sz="2800" dirty="0"/>
              <a:t> </a:t>
            </a:r>
            <a:endParaRPr sz="2800" dirty="0"/>
          </a:p>
        </p:txBody>
      </p:sp>
      <p:cxnSp>
        <p:nvCxnSpPr>
          <p:cNvPr id="465" name="Google Shape;465;p57"/>
          <p:cNvCxnSpPr/>
          <p:nvPr/>
        </p:nvCxnSpPr>
        <p:spPr>
          <a:xfrm rot="10800000">
            <a:off x="4185300" y="3551375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047770" y="-1079501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82FBCBCA-0E6F-487D-9CD4-B1847F10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4510750" y="2948009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516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6">
            <a:extLst>
              <a:ext uri="{FF2B5EF4-FFF2-40B4-BE49-F238E27FC236}">
                <a16:creationId xmlns:a16="http://schemas.microsoft.com/office/drawing/2014/main" id="{2712E61F-2248-FD85-6071-3D61F059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047770" y="-1079501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65043540-69DB-2BD6-E5A6-A8C8D444E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4510750" y="2948009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cial status A">
            <a:hlinkClick r:id="" action="ppaction://media"/>
            <a:extLst>
              <a:ext uri="{FF2B5EF4-FFF2-40B4-BE49-F238E27FC236}">
                <a16:creationId xmlns:a16="http://schemas.microsoft.com/office/drawing/2014/main" id="{7A11C0C4-EF49-4B1F-9A94-BC2DF32C2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526" t="8343" r="2211" b="7258"/>
          <a:stretch/>
        </p:blipFill>
        <p:spPr>
          <a:xfrm>
            <a:off x="848936" y="479225"/>
            <a:ext cx="7446125" cy="3655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C773E-48FA-49BF-A335-345203E2B801}"/>
              </a:ext>
            </a:extLst>
          </p:cNvPr>
          <p:cNvSpPr txBox="1"/>
          <p:nvPr/>
        </p:nvSpPr>
        <p:spPr>
          <a:xfrm>
            <a:off x="404259" y="4239077"/>
            <a:ext cx="83354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Contrary to the belief that marriage offers protection against suicide, data from India shows higher </a:t>
            </a:r>
            <a:r>
              <a:rPr lang="en-US" sz="18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Suicide</a:t>
            </a:r>
            <a:r>
              <a:rPr lang="en-US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rates among married individuals, especially men.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F8FE39-7E68-A8FD-0519-71FE0946C165}"/>
              </a:ext>
            </a:extLst>
          </p:cNvPr>
          <p:cNvSpPr/>
          <p:nvPr/>
        </p:nvSpPr>
        <p:spPr>
          <a:xfrm rot="10800000">
            <a:off x="848936" y="479225"/>
            <a:ext cx="7446125" cy="3655828"/>
          </a:xfrm>
          <a:prstGeom prst="rect">
            <a:avLst/>
          </a:prstGeom>
          <a:gradFill flip="none" rotWithShape="1">
            <a:gsLst>
              <a:gs pos="87000">
                <a:srgbClr val="8C8C8C">
                  <a:lumMod val="100000"/>
                  <a:alpha val="35000"/>
                </a:srgbClr>
              </a:gs>
              <a:gs pos="19000">
                <a:schemeClr val="bg1">
                  <a:lumMod val="75000"/>
                  <a:lumOff val="25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2851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386A5-2794-4155-9474-07ED1BEA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05" y="596750"/>
            <a:ext cx="6172052" cy="2999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0463D8-7984-F106-019C-595EA68F3950}"/>
              </a:ext>
            </a:extLst>
          </p:cNvPr>
          <p:cNvSpPr/>
          <p:nvPr/>
        </p:nvSpPr>
        <p:spPr>
          <a:xfrm>
            <a:off x="1335305" y="596750"/>
            <a:ext cx="6172052" cy="2999872"/>
          </a:xfrm>
          <a:prstGeom prst="rect">
            <a:avLst/>
          </a:prstGeom>
          <a:gradFill flip="none" rotWithShape="1">
            <a:gsLst>
              <a:gs pos="87000">
                <a:srgbClr val="8C8C8C">
                  <a:lumMod val="100000"/>
                  <a:alpha val="23000"/>
                </a:srgbClr>
              </a:gs>
              <a:gs pos="19000">
                <a:schemeClr val="bg1">
                  <a:lumMod val="75000"/>
                  <a:lumOff val="25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8C1B7-E82F-4D7A-A44B-0F1457CA5933}"/>
              </a:ext>
            </a:extLst>
          </p:cNvPr>
          <p:cNvSpPr txBox="1"/>
          <p:nvPr/>
        </p:nvSpPr>
        <p:spPr>
          <a:xfrm>
            <a:off x="341025" y="3805985"/>
            <a:ext cx="8461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Across states, marital status in suicide cases varies widely. Lakshadweep reports only married individuals, while places like Daman &amp; Diu and Mizoram show a more balanced mix of married and never married. Sikkim stands out with the most diverse spread, including all marital categories.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81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5" name="Google Shape;465;p57"/>
          <p:cNvCxnSpPr/>
          <p:nvPr/>
        </p:nvCxnSpPr>
        <p:spPr>
          <a:xfrm rot="10800000">
            <a:off x="4185300" y="3551375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047770" y="-1079501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>
            <a:extLst>
              <a:ext uri="{FF2B5EF4-FFF2-40B4-BE49-F238E27FC236}">
                <a16:creationId xmlns:a16="http://schemas.microsoft.com/office/drawing/2014/main" id="{82FBCBCA-0E6F-487D-9CD4-B1847F10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4568340" y="2887568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2" name="Google Shape;462;p57"/>
          <p:cNvSpPr txBox="1">
            <a:spLocks noGrp="1"/>
          </p:cNvSpPr>
          <p:nvPr>
            <p:ph type="title"/>
          </p:nvPr>
        </p:nvSpPr>
        <p:spPr>
          <a:xfrm>
            <a:off x="519512" y="2234636"/>
            <a:ext cx="8104976" cy="590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C</a:t>
            </a:r>
            <a:r>
              <a:rPr lang="en-IN" sz="2800" dirty="0"/>
              <a:t>o</a:t>
            </a:r>
            <a:r>
              <a:rPr lang="en" sz="2800" dirty="0"/>
              <a:t>uld have been the Causes of </a:t>
            </a:r>
            <a:r>
              <a:rPr lang="en" sz="3600" dirty="0">
                <a:solidFill>
                  <a:srgbClr val="C00000"/>
                </a:solidFill>
              </a:rPr>
              <a:t>Suicides</a:t>
            </a:r>
            <a:r>
              <a:rPr lang="en" sz="4000" dirty="0">
                <a:solidFill>
                  <a:srgbClr val="C00000"/>
                </a:solidFill>
              </a:rPr>
              <a:t> </a:t>
            </a:r>
            <a:r>
              <a:rPr lang="en" sz="3200" dirty="0">
                <a:solidFill>
                  <a:srgbClr val="C00000"/>
                </a:solidFill>
              </a:rPr>
              <a:t>??</a:t>
            </a:r>
            <a:endParaRPr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19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D9F1B-1641-4FB3-985F-A975865EA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" t="1336" r="496"/>
          <a:stretch/>
        </p:blipFill>
        <p:spPr>
          <a:xfrm>
            <a:off x="687519" y="363565"/>
            <a:ext cx="7694430" cy="4416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8F8C08-EE2A-48F5-A776-C5C019BEB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" r="46"/>
          <a:stretch/>
        </p:blipFill>
        <p:spPr>
          <a:xfrm>
            <a:off x="687518" y="363565"/>
            <a:ext cx="7694430" cy="44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0875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047770" y="-1079501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1DFCB-1B3B-4DE9-9F0B-08C45B8A3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" t="1336" r="496"/>
          <a:stretch/>
        </p:blipFill>
        <p:spPr>
          <a:xfrm>
            <a:off x="932613" y="101098"/>
            <a:ext cx="7117908" cy="398419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293582F-0D6D-4F6A-BEA9-6ED8BB5E6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1" y="4258788"/>
            <a:ext cx="86613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graph depicts that Family and relationship issues are common in both</a:t>
            </a:r>
            <a:r>
              <a:rPr kumimoji="0" lang="en-US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Male and Female equally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!!  Financial Issues are more handled by Men alone than Women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21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6">
            <a:extLst>
              <a:ext uri="{FF2B5EF4-FFF2-40B4-BE49-F238E27FC236}">
                <a16:creationId xmlns:a16="http://schemas.microsoft.com/office/drawing/2014/main" id="{5BB6E757-1BF1-4D9E-AE78-4FCA70E4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6047770" y="-1079501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2" name="Google Shape;462;p57"/>
          <p:cNvSpPr txBox="1">
            <a:spLocks noGrp="1"/>
          </p:cNvSpPr>
          <p:nvPr>
            <p:ph type="title"/>
          </p:nvPr>
        </p:nvSpPr>
        <p:spPr>
          <a:xfrm>
            <a:off x="194874" y="2052708"/>
            <a:ext cx="8568126" cy="7278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were the Means adopted by the </a:t>
            </a:r>
            <a:r>
              <a:rPr lang="en" sz="4000" dirty="0">
                <a:solidFill>
                  <a:srgbClr val="C00000"/>
                </a:solidFill>
              </a:rPr>
              <a:t>Victims?</a:t>
            </a:r>
            <a:endParaRPr sz="3200" dirty="0">
              <a:solidFill>
                <a:srgbClr val="C00000"/>
              </a:solidFill>
            </a:endParaRPr>
          </a:p>
        </p:txBody>
      </p:sp>
      <p:cxnSp>
        <p:nvCxnSpPr>
          <p:cNvPr id="465" name="Google Shape;465;p57"/>
          <p:cNvCxnSpPr/>
          <p:nvPr/>
        </p:nvCxnSpPr>
        <p:spPr>
          <a:xfrm rot="10800000">
            <a:off x="4185300" y="3551375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26">
            <a:extLst>
              <a:ext uri="{FF2B5EF4-FFF2-40B4-BE49-F238E27FC236}">
                <a16:creationId xmlns:a16="http://schemas.microsoft.com/office/drawing/2014/main" id="{82FBCBCA-0E6F-487D-9CD4-B1847F10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3834">
            <a:off x="4568340" y="2887568"/>
            <a:ext cx="4898113" cy="451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95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>
            <a:off x="-136985" y="0"/>
            <a:ext cx="4162800" cy="933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Introduction:</a:t>
            </a:r>
            <a:endParaRPr sz="5400" dirty="0"/>
          </a:p>
        </p:txBody>
      </p:sp>
      <p:sp>
        <p:nvSpPr>
          <p:cNvPr id="321" name="Google Shape;321;p50"/>
          <p:cNvSpPr txBox="1">
            <a:spLocks noGrp="1"/>
          </p:cNvSpPr>
          <p:nvPr>
            <p:ph type="subTitle" idx="1"/>
          </p:nvPr>
        </p:nvSpPr>
        <p:spPr>
          <a:xfrm>
            <a:off x="2550230" y="1587758"/>
            <a:ext cx="5972333" cy="2238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Suicide</a:t>
            </a:r>
            <a:r>
              <a:rPr lang="en-US" sz="1400" b="1" dirty="0"/>
              <a:t>  is among the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top 3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/>
              <a:t>causes of death in youth worldwide.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</a:t>
            </a:r>
            <a:r>
              <a:rPr lang="en-US" sz="1400" dirty="0"/>
              <a:t>cc. to WHO nearly </a:t>
            </a:r>
            <a:r>
              <a:rPr lang="en-US" sz="1400" b="1" dirty="0">
                <a:solidFill>
                  <a:srgbClr val="C00000"/>
                </a:solidFill>
              </a:rPr>
              <a:t>1 million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b="1" dirty="0"/>
              <a:t>annually die due to suicide </a:t>
            </a:r>
            <a:r>
              <a:rPr lang="en-US" sz="1400" dirty="0"/>
              <a:t>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</a:t>
            </a:r>
            <a:r>
              <a:rPr lang="en-US" sz="1400" b="1" dirty="0">
                <a:solidFill>
                  <a:srgbClr val="C00000"/>
                </a:solidFill>
              </a:rPr>
              <a:t>1 attempt</a:t>
            </a:r>
            <a:r>
              <a:rPr lang="en-US" sz="1400" b="1" dirty="0"/>
              <a:t> every </a:t>
            </a:r>
            <a:r>
              <a:rPr lang="en-US" sz="1400" b="1" dirty="0">
                <a:solidFill>
                  <a:srgbClr val="C00000"/>
                </a:solidFill>
              </a:rPr>
              <a:t>3 seconds</a:t>
            </a:r>
            <a:r>
              <a:rPr lang="en-US" sz="1400" b="1" dirty="0"/>
              <a:t> happens on average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85000"/>
                  </a:schemeClr>
                </a:solidFill>
                <a:effectLst/>
              </a:rPr>
              <a:t>India ranks</a:t>
            </a:r>
            <a:r>
              <a:rPr lang="en-US" sz="1400" b="0" i="0" dirty="0">
                <a:solidFill>
                  <a:srgbClr val="C00000"/>
                </a:solidFill>
                <a:effectLst/>
              </a:rPr>
              <a:t> 49</a:t>
            </a:r>
            <a:r>
              <a:rPr lang="en-US" sz="1400" b="0" i="0" baseline="30000" dirty="0">
                <a:solidFill>
                  <a:srgbClr val="C00000"/>
                </a:solidFill>
                <a:effectLst/>
              </a:rPr>
              <a:t>rd</a:t>
            </a:r>
            <a:r>
              <a:rPr lang="en-US" sz="1400" b="0" i="0" dirty="0">
                <a:solidFill>
                  <a:srgbClr val="C00000"/>
                </a:solidFill>
                <a:effectLst/>
              </a:rPr>
              <a:t> </a:t>
            </a:r>
            <a:r>
              <a:rPr lang="en-US" sz="1400" b="0" i="0" dirty="0">
                <a:solidFill>
                  <a:schemeClr val="tx1">
                    <a:lumMod val="85000"/>
                  </a:schemeClr>
                </a:solidFill>
                <a:effectLst/>
              </a:rPr>
              <a:t>in </a:t>
            </a:r>
            <a:r>
              <a:rPr lang="en-US" sz="14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descending order</a:t>
            </a:r>
            <a:r>
              <a:rPr lang="en-US" sz="1400" b="0" i="0" dirty="0">
                <a:solidFill>
                  <a:schemeClr val="tx1">
                    <a:lumMod val="85000"/>
                  </a:schemeClr>
                </a:solidFill>
                <a:effectLst/>
              </a:rPr>
              <a:t> of rates of </a:t>
            </a:r>
            <a:r>
              <a:rPr lang="en-US" sz="1400" b="0" i="0" dirty="0">
                <a:solidFill>
                  <a:srgbClr val="C00000"/>
                </a:solidFill>
                <a:effectLst/>
              </a:rPr>
              <a:t>suicide</a:t>
            </a:r>
            <a:r>
              <a:rPr lang="en-US" sz="1400" b="0" i="0" dirty="0">
                <a:solidFill>
                  <a:schemeClr val="tx1">
                    <a:lumMod val="85000"/>
                  </a:schemeClr>
                </a:solidFill>
                <a:effectLst/>
              </a:rPr>
              <a:t> with a rate of 1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  <a:effectLst/>
              </a:rPr>
              <a:t>4.04</a:t>
            </a:r>
            <a:r>
              <a:rPr lang="en-US" sz="1400" b="0" i="0" dirty="0">
                <a:solidFill>
                  <a:schemeClr val="tx1">
                    <a:lumMod val="85000"/>
                  </a:schemeClr>
                </a:solidFill>
                <a:effectLst/>
              </a:rPr>
              <a:t>/100,000 reported in 2019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85000"/>
                </a:schemeClr>
              </a:solidFill>
              <a:effectLst/>
            </a:endParaRPr>
          </a:p>
        </p:txBody>
      </p:sp>
      <p:cxnSp>
        <p:nvCxnSpPr>
          <p:cNvPr id="322" name="Google Shape;322;p50"/>
          <p:cNvCxnSpPr>
            <a:cxnSpLocks/>
          </p:cNvCxnSpPr>
          <p:nvPr/>
        </p:nvCxnSpPr>
        <p:spPr>
          <a:xfrm flipH="1">
            <a:off x="0" y="861914"/>
            <a:ext cx="371547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50"/>
          <p:cNvSpPr/>
          <p:nvPr/>
        </p:nvSpPr>
        <p:spPr>
          <a:xfrm rot="-9198130" flipH="1">
            <a:off x="-3087248" y="1823831"/>
            <a:ext cx="5768784" cy="4426600"/>
          </a:xfrm>
          <a:custGeom>
            <a:avLst/>
            <a:gdLst/>
            <a:ahLst/>
            <a:cxnLst/>
            <a:rect l="l" t="t" r="r" b="b"/>
            <a:pathLst>
              <a:path w="80799" h="43885" extrusionOk="0">
                <a:moveTo>
                  <a:pt x="52964" y="2141"/>
                </a:moveTo>
                <a:lnTo>
                  <a:pt x="52964" y="2141"/>
                </a:lnTo>
                <a:cubicBezTo>
                  <a:pt x="52855" y="2244"/>
                  <a:pt x="52750" y="2349"/>
                  <a:pt x="52641" y="2453"/>
                </a:cubicBezTo>
                <a:cubicBezTo>
                  <a:pt x="52547" y="2456"/>
                  <a:pt x="52457" y="2462"/>
                  <a:pt x="52368" y="2473"/>
                </a:cubicBezTo>
                <a:cubicBezTo>
                  <a:pt x="52567" y="2363"/>
                  <a:pt x="52767" y="2252"/>
                  <a:pt x="52964" y="2141"/>
                </a:cubicBezTo>
                <a:close/>
                <a:moveTo>
                  <a:pt x="43376" y="2914"/>
                </a:moveTo>
                <a:lnTo>
                  <a:pt x="43358" y="3055"/>
                </a:lnTo>
                <a:cubicBezTo>
                  <a:pt x="43232" y="3017"/>
                  <a:pt x="43100" y="2982"/>
                  <a:pt x="42960" y="2958"/>
                </a:cubicBezTo>
                <a:cubicBezTo>
                  <a:pt x="43097" y="2941"/>
                  <a:pt x="43237" y="2926"/>
                  <a:pt x="43376" y="2914"/>
                </a:cubicBezTo>
                <a:close/>
                <a:moveTo>
                  <a:pt x="51858" y="3182"/>
                </a:moveTo>
                <a:lnTo>
                  <a:pt x="51858" y="3182"/>
                </a:lnTo>
                <a:cubicBezTo>
                  <a:pt x="51841" y="3198"/>
                  <a:pt x="51823" y="3215"/>
                  <a:pt x="51805" y="3232"/>
                </a:cubicBezTo>
                <a:lnTo>
                  <a:pt x="51790" y="3203"/>
                </a:lnTo>
                <a:cubicBezTo>
                  <a:pt x="51813" y="3194"/>
                  <a:pt x="51835" y="3187"/>
                  <a:pt x="51858" y="3182"/>
                </a:cubicBezTo>
                <a:close/>
                <a:moveTo>
                  <a:pt x="53998" y="3079"/>
                </a:moveTo>
                <a:lnTo>
                  <a:pt x="53998" y="3079"/>
                </a:lnTo>
                <a:cubicBezTo>
                  <a:pt x="54142" y="3105"/>
                  <a:pt x="54284" y="3135"/>
                  <a:pt x="54424" y="3173"/>
                </a:cubicBezTo>
                <a:cubicBezTo>
                  <a:pt x="54612" y="3225"/>
                  <a:pt x="54790" y="3292"/>
                  <a:pt x="54960" y="3367"/>
                </a:cubicBezTo>
                <a:cubicBezTo>
                  <a:pt x="54685" y="3368"/>
                  <a:pt x="54410" y="3373"/>
                  <a:pt x="54137" y="3380"/>
                </a:cubicBezTo>
                <a:cubicBezTo>
                  <a:pt x="54105" y="3278"/>
                  <a:pt x="54059" y="3177"/>
                  <a:pt x="53998" y="3079"/>
                </a:cubicBezTo>
                <a:close/>
                <a:moveTo>
                  <a:pt x="53109" y="3005"/>
                </a:moveTo>
                <a:cubicBezTo>
                  <a:pt x="53197" y="3005"/>
                  <a:pt x="53285" y="3007"/>
                  <a:pt x="53374" y="3012"/>
                </a:cubicBezTo>
                <a:cubicBezTo>
                  <a:pt x="53492" y="3117"/>
                  <a:pt x="53580" y="3253"/>
                  <a:pt x="53632" y="3402"/>
                </a:cubicBezTo>
                <a:cubicBezTo>
                  <a:pt x="53452" y="3411"/>
                  <a:pt x="53271" y="3416"/>
                  <a:pt x="53091" y="3428"/>
                </a:cubicBezTo>
                <a:cubicBezTo>
                  <a:pt x="52948" y="3438"/>
                  <a:pt x="52806" y="3450"/>
                  <a:pt x="52662" y="3461"/>
                </a:cubicBezTo>
                <a:cubicBezTo>
                  <a:pt x="52617" y="3457"/>
                  <a:pt x="52572" y="3454"/>
                  <a:pt x="52530" y="3453"/>
                </a:cubicBezTo>
                <a:cubicBezTo>
                  <a:pt x="52506" y="3452"/>
                  <a:pt x="52482" y="3452"/>
                  <a:pt x="52458" y="3452"/>
                </a:cubicBezTo>
                <a:cubicBezTo>
                  <a:pt x="52356" y="3452"/>
                  <a:pt x="52254" y="3459"/>
                  <a:pt x="52152" y="3471"/>
                </a:cubicBezTo>
                <a:cubicBezTo>
                  <a:pt x="52309" y="3328"/>
                  <a:pt x="52465" y="3184"/>
                  <a:pt x="52620" y="3039"/>
                </a:cubicBezTo>
                <a:cubicBezTo>
                  <a:pt x="52675" y="3031"/>
                  <a:pt x="52727" y="3024"/>
                  <a:pt x="52782" y="3018"/>
                </a:cubicBezTo>
                <a:cubicBezTo>
                  <a:pt x="52891" y="3009"/>
                  <a:pt x="53000" y="3005"/>
                  <a:pt x="53109" y="3005"/>
                </a:cubicBezTo>
                <a:close/>
                <a:moveTo>
                  <a:pt x="45608" y="1926"/>
                </a:moveTo>
                <a:cubicBezTo>
                  <a:pt x="45803" y="1926"/>
                  <a:pt x="45999" y="1961"/>
                  <a:pt x="46184" y="2018"/>
                </a:cubicBezTo>
                <a:cubicBezTo>
                  <a:pt x="46661" y="2174"/>
                  <a:pt x="47049" y="2457"/>
                  <a:pt x="47376" y="2752"/>
                </a:cubicBezTo>
                <a:cubicBezTo>
                  <a:pt x="47619" y="2988"/>
                  <a:pt x="47861" y="3232"/>
                  <a:pt x="48093" y="3477"/>
                </a:cubicBezTo>
                <a:lnTo>
                  <a:pt x="48036" y="3477"/>
                </a:lnTo>
                <a:cubicBezTo>
                  <a:pt x="47827" y="3261"/>
                  <a:pt x="47546" y="3074"/>
                  <a:pt x="47221" y="2945"/>
                </a:cubicBezTo>
                <a:cubicBezTo>
                  <a:pt x="46683" y="2722"/>
                  <a:pt x="46080" y="2615"/>
                  <a:pt x="45497" y="2560"/>
                </a:cubicBezTo>
                <a:cubicBezTo>
                  <a:pt x="45174" y="2532"/>
                  <a:pt x="44848" y="2517"/>
                  <a:pt x="44523" y="2517"/>
                </a:cubicBezTo>
                <a:cubicBezTo>
                  <a:pt x="44489" y="2517"/>
                  <a:pt x="44455" y="2517"/>
                  <a:pt x="44422" y="2518"/>
                </a:cubicBezTo>
                <a:cubicBezTo>
                  <a:pt x="44519" y="2383"/>
                  <a:pt x="44638" y="2259"/>
                  <a:pt x="44790" y="2157"/>
                </a:cubicBezTo>
                <a:cubicBezTo>
                  <a:pt x="44966" y="2036"/>
                  <a:pt x="45196" y="1960"/>
                  <a:pt x="45445" y="1934"/>
                </a:cubicBezTo>
                <a:cubicBezTo>
                  <a:pt x="45499" y="1928"/>
                  <a:pt x="45553" y="1926"/>
                  <a:pt x="45608" y="1926"/>
                </a:cubicBezTo>
                <a:close/>
                <a:moveTo>
                  <a:pt x="44386" y="2867"/>
                </a:moveTo>
                <a:cubicBezTo>
                  <a:pt x="44754" y="2867"/>
                  <a:pt x="45122" y="2884"/>
                  <a:pt x="45484" y="2920"/>
                </a:cubicBezTo>
                <a:cubicBezTo>
                  <a:pt x="45910" y="2964"/>
                  <a:pt x="46330" y="3039"/>
                  <a:pt x="46706" y="3165"/>
                </a:cubicBezTo>
                <a:cubicBezTo>
                  <a:pt x="46950" y="3248"/>
                  <a:pt x="47173" y="3356"/>
                  <a:pt x="47356" y="3484"/>
                </a:cubicBezTo>
                <a:lnTo>
                  <a:pt x="46150" y="3494"/>
                </a:lnTo>
                <a:lnTo>
                  <a:pt x="45551" y="3498"/>
                </a:lnTo>
                <a:cubicBezTo>
                  <a:pt x="45550" y="3494"/>
                  <a:pt x="45550" y="3491"/>
                  <a:pt x="45549" y="3487"/>
                </a:cubicBezTo>
                <a:lnTo>
                  <a:pt x="45486" y="3494"/>
                </a:lnTo>
                <a:lnTo>
                  <a:pt x="45486" y="3493"/>
                </a:lnTo>
                <a:lnTo>
                  <a:pt x="45435" y="3498"/>
                </a:lnTo>
                <a:lnTo>
                  <a:pt x="44565" y="3505"/>
                </a:lnTo>
                <a:lnTo>
                  <a:pt x="44432" y="3350"/>
                </a:lnTo>
                <a:cubicBezTo>
                  <a:pt x="44339" y="3257"/>
                  <a:pt x="44243" y="3171"/>
                  <a:pt x="44147" y="3089"/>
                </a:cubicBezTo>
                <a:cubicBezTo>
                  <a:pt x="44170" y="3015"/>
                  <a:pt x="44198" y="2942"/>
                  <a:pt x="44230" y="2868"/>
                </a:cubicBezTo>
                <a:cubicBezTo>
                  <a:pt x="44282" y="2867"/>
                  <a:pt x="44334" y="2867"/>
                  <a:pt x="44386" y="2867"/>
                </a:cubicBezTo>
                <a:close/>
                <a:moveTo>
                  <a:pt x="42444" y="3233"/>
                </a:moveTo>
                <a:cubicBezTo>
                  <a:pt x="42750" y="3233"/>
                  <a:pt x="43047" y="3298"/>
                  <a:pt x="43312" y="3405"/>
                </a:cubicBezTo>
                <a:lnTo>
                  <a:pt x="43299" y="3514"/>
                </a:lnTo>
                <a:lnTo>
                  <a:pt x="41512" y="3532"/>
                </a:lnTo>
                <a:cubicBezTo>
                  <a:pt x="41543" y="3508"/>
                  <a:pt x="41574" y="3481"/>
                  <a:pt x="41610" y="3457"/>
                </a:cubicBezTo>
                <a:cubicBezTo>
                  <a:pt x="41832" y="3319"/>
                  <a:pt x="42138" y="3237"/>
                  <a:pt x="42444" y="3233"/>
                </a:cubicBezTo>
                <a:close/>
                <a:moveTo>
                  <a:pt x="41053" y="3390"/>
                </a:moveTo>
                <a:lnTo>
                  <a:pt x="41053" y="3390"/>
                </a:lnTo>
                <a:cubicBezTo>
                  <a:pt x="41031" y="3411"/>
                  <a:pt x="41008" y="3433"/>
                  <a:pt x="40988" y="3454"/>
                </a:cubicBezTo>
                <a:cubicBezTo>
                  <a:pt x="40963" y="3482"/>
                  <a:pt x="40947" y="3511"/>
                  <a:pt x="40925" y="3541"/>
                </a:cubicBezTo>
                <a:lnTo>
                  <a:pt x="40650" y="3543"/>
                </a:lnTo>
                <a:cubicBezTo>
                  <a:pt x="40783" y="3489"/>
                  <a:pt x="40915" y="3437"/>
                  <a:pt x="41053" y="3390"/>
                </a:cubicBezTo>
                <a:close/>
                <a:moveTo>
                  <a:pt x="51445" y="3308"/>
                </a:moveTo>
                <a:lnTo>
                  <a:pt x="51474" y="3538"/>
                </a:lnTo>
                <a:cubicBezTo>
                  <a:pt x="51460" y="3551"/>
                  <a:pt x="51447" y="3565"/>
                  <a:pt x="51433" y="3576"/>
                </a:cubicBezTo>
                <a:cubicBezTo>
                  <a:pt x="51238" y="3598"/>
                  <a:pt x="51044" y="3623"/>
                  <a:pt x="50848" y="3647"/>
                </a:cubicBezTo>
                <a:cubicBezTo>
                  <a:pt x="50896" y="3608"/>
                  <a:pt x="50942" y="3566"/>
                  <a:pt x="50990" y="3525"/>
                </a:cubicBezTo>
                <a:cubicBezTo>
                  <a:pt x="51023" y="3498"/>
                  <a:pt x="51060" y="3472"/>
                  <a:pt x="51095" y="3445"/>
                </a:cubicBezTo>
                <a:cubicBezTo>
                  <a:pt x="51209" y="3395"/>
                  <a:pt x="51325" y="3351"/>
                  <a:pt x="51445" y="3308"/>
                </a:cubicBezTo>
                <a:close/>
                <a:moveTo>
                  <a:pt x="38996" y="3836"/>
                </a:moveTo>
                <a:cubicBezTo>
                  <a:pt x="39088" y="3836"/>
                  <a:pt x="39178" y="3836"/>
                  <a:pt x="39269" y="3837"/>
                </a:cubicBezTo>
                <a:lnTo>
                  <a:pt x="39173" y="3893"/>
                </a:lnTo>
                <a:cubicBezTo>
                  <a:pt x="39113" y="3874"/>
                  <a:pt x="39056" y="3853"/>
                  <a:pt x="38996" y="3836"/>
                </a:cubicBezTo>
                <a:close/>
                <a:moveTo>
                  <a:pt x="44023" y="3837"/>
                </a:moveTo>
                <a:lnTo>
                  <a:pt x="44025" y="3840"/>
                </a:lnTo>
                <a:cubicBezTo>
                  <a:pt x="44047" y="3859"/>
                  <a:pt x="44064" y="3879"/>
                  <a:pt x="44085" y="3897"/>
                </a:cubicBezTo>
                <a:cubicBezTo>
                  <a:pt x="44035" y="3903"/>
                  <a:pt x="43986" y="3908"/>
                  <a:pt x="43936" y="3913"/>
                </a:cubicBezTo>
                <a:cubicBezTo>
                  <a:pt x="43943" y="3887"/>
                  <a:pt x="43951" y="3863"/>
                  <a:pt x="43956" y="3837"/>
                </a:cubicBezTo>
                <a:close/>
                <a:moveTo>
                  <a:pt x="43264" y="3844"/>
                </a:moveTo>
                <a:lnTo>
                  <a:pt x="43258" y="3894"/>
                </a:lnTo>
                <a:cubicBezTo>
                  <a:pt x="43255" y="3921"/>
                  <a:pt x="43255" y="3950"/>
                  <a:pt x="43253" y="3978"/>
                </a:cubicBezTo>
                <a:cubicBezTo>
                  <a:pt x="43098" y="3990"/>
                  <a:pt x="42946" y="4005"/>
                  <a:pt x="42791" y="4016"/>
                </a:cubicBezTo>
                <a:cubicBezTo>
                  <a:pt x="42266" y="4051"/>
                  <a:pt x="41739" y="4070"/>
                  <a:pt x="41211" y="4076"/>
                </a:cubicBezTo>
                <a:cubicBezTo>
                  <a:pt x="41215" y="4050"/>
                  <a:pt x="41216" y="4024"/>
                  <a:pt x="41222" y="3996"/>
                </a:cubicBezTo>
                <a:cubicBezTo>
                  <a:pt x="41232" y="3952"/>
                  <a:pt x="41247" y="3907"/>
                  <a:pt x="41264" y="3863"/>
                </a:cubicBezTo>
                <a:lnTo>
                  <a:pt x="43264" y="3844"/>
                </a:lnTo>
                <a:close/>
                <a:moveTo>
                  <a:pt x="48161" y="3547"/>
                </a:moveTo>
                <a:cubicBezTo>
                  <a:pt x="48209" y="3598"/>
                  <a:pt x="48259" y="3650"/>
                  <a:pt x="48307" y="3700"/>
                </a:cubicBezTo>
                <a:cubicBezTo>
                  <a:pt x="48399" y="3799"/>
                  <a:pt x="48488" y="3901"/>
                  <a:pt x="48577" y="4002"/>
                </a:cubicBezTo>
                <a:cubicBezTo>
                  <a:pt x="48535" y="4022"/>
                  <a:pt x="48493" y="4043"/>
                  <a:pt x="48450" y="4063"/>
                </a:cubicBezTo>
                <a:cubicBezTo>
                  <a:pt x="48430" y="4067"/>
                  <a:pt x="48413" y="4072"/>
                  <a:pt x="48393" y="4076"/>
                </a:cubicBezTo>
                <a:cubicBezTo>
                  <a:pt x="48380" y="4030"/>
                  <a:pt x="48373" y="3984"/>
                  <a:pt x="48355" y="3940"/>
                </a:cubicBezTo>
                <a:cubicBezTo>
                  <a:pt x="48300" y="3809"/>
                  <a:pt x="48215" y="3679"/>
                  <a:pt x="48108" y="3557"/>
                </a:cubicBezTo>
                <a:lnTo>
                  <a:pt x="48161" y="3547"/>
                </a:lnTo>
                <a:close/>
                <a:moveTo>
                  <a:pt x="39977" y="3851"/>
                </a:moveTo>
                <a:cubicBezTo>
                  <a:pt x="40234" y="3857"/>
                  <a:pt x="40490" y="3860"/>
                  <a:pt x="40747" y="3863"/>
                </a:cubicBezTo>
                <a:cubicBezTo>
                  <a:pt x="40726" y="3935"/>
                  <a:pt x="40713" y="4006"/>
                  <a:pt x="40707" y="4078"/>
                </a:cubicBezTo>
                <a:lnTo>
                  <a:pt x="40680" y="4078"/>
                </a:lnTo>
                <a:lnTo>
                  <a:pt x="40312" y="4073"/>
                </a:lnTo>
                <a:cubicBezTo>
                  <a:pt x="40100" y="4067"/>
                  <a:pt x="39882" y="4061"/>
                  <a:pt x="39661" y="4050"/>
                </a:cubicBezTo>
                <a:cubicBezTo>
                  <a:pt x="39658" y="4050"/>
                  <a:pt x="39655" y="4050"/>
                  <a:pt x="39653" y="4050"/>
                </a:cubicBezTo>
                <a:cubicBezTo>
                  <a:pt x="39629" y="4050"/>
                  <a:pt x="39664" y="4036"/>
                  <a:pt x="39671" y="4029"/>
                </a:cubicBezTo>
                <a:lnTo>
                  <a:pt x="39715" y="4002"/>
                </a:lnTo>
                <a:lnTo>
                  <a:pt x="39802" y="3949"/>
                </a:lnTo>
                <a:cubicBezTo>
                  <a:pt x="39857" y="3913"/>
                  <a:pt x="39915" y="3884"/>
                  <a:pt x="39977" y="3851"/>
                </a:cubicBezTo>
                <a:close/>
                <a:moveTo>
                  <a:pt x="53695" y="3717"/>
                </a:moveTo>
                <a:cubicBezTo>
                  <a:pt x="53707" y="3841"/>
                  <a:pt x="53712" y="3968"/>
                  <a:pt x="53701" y="4097"/>
                </a:cubicBezTo>
                <a:cubicBezTo>
                  <a:pt x="53696" y="4147"/>
                  <a:pt x="53688" y="4197"/>
                  <a:pt x="53682" y="4247"/>
                </a:cubicBezTo>
                <a:cubicBezTo>
                  <a:pt x="53645" y="4247"/>
                  <a:pt x="53608" y="4247"/>
                  <a:pt x="53570" y="4247"/>
                </a:cubicBezTo>
                <a:cubicBezTo>
                  <a:pt x="53459" y="4247"/>
                  <a:pt x="53349" y="4248"/>
                  <a:pt x="53237" y="4250"/>
                </a:cubicBezTo>
                <a:cubicBezTo>
                  <a:pt x="53287" y="4174"/>
                  <a:pt x="53331" y="4093"/>
                  <a:pt x="53353" y="4006"/>
                </a:cubicBezTo>
                <a:cubicBezTo>
                  <a:pt x="53372" y="3922"/>
                  <a:pt x="53352" y="3823"/>
                  <a:pt x="53293" y="3736"/>
                </a:cubicBezTo>
                <a:cubicBezTo>
                  <a:pt x="53427" y="3728"/>
                  <a:pt x="53562" y="3723"/>
                  <a:pt x="53695" y="3717"/>
                </a:cubicBezTo>
                <a:close/>
                <a:moveTo>
                  <a:pt x="52747" y="3773"/>
                </a:moveTo>
                <a:cubicBezTo>
                  <a:pt x="52764" y="3778"/>
                  <a:pt x="52786" y="3783"/>
                  <a:pt x="52800" y="3789"/>
                </a:cubicBezTo>
                <a:cubicBezTo>
                  <a:pt x="52865" y="3820"/>
                  <a:pt x="52887" y="3844"/>
                  <a:pt x="52900" y="3886"/>
                </a:cubicBezTo>
                <a:cubicBezTo>
                  <a:pt x="52931" y="3974"/>
                  <a:pt x="52845" y="4133"/>
                  <a:pt x="52716" y="4266"/>
                </a:cubicBezTo>
                <a:cubicBezTo>
                  <a:pt x="52716" y="4266"/>
                  <a:pt x="52715" y="4266"/>
                  <a:pt x="52715" y="4267"/>
                </a:cubicBezTo>
                <a:cubicBezTo>
                  <a:pt x="52574" y="4272"/>
                  <a:pt x="52435" y="4280"/>
                  <a:pt x="52294" y="4288"/>
                </a:cubicBezTo>
                <a:cubicBezTo>
                  <a:pt x="52273" y="4245"/>
                  <a:pt x="52256" y="4199"/>
                  <a:pt x="52235" y="4157"/>
                </a:cubicBezTo>
                <a:lnTo>
                  <a:pt x="52084" y="3832"/>
                </a:lnTo>
                <a:cubicBezTo>
                  <a:pt x="52304" y="3809"/>
                  <a:pt x="52524" y="3789"/>
                  <a:pt x="52747" y="3773"/>
                </a:cubicBezTo>
                <a:close/>
                <a:moveTo>
                  <a:pt x="51536" y="4048"/>
                </a:moveTo>
                <a:lnTo>
                  <a:pt x="51558" y="4230"/>
                </a:lnTo>
                <a:cubicBezTo>
                  <a:pt x="51563" y="4268"/>
                  <a:pt x="51570" y="4305"/>
                  <a:pt x="51576" y="4342"/>
                </a:cubicBezTo>
                <a:cubicBezTo>
                  <a:pt x="51441" y="4355"/>
                  <a:pt x="51307" y="4369"/>
                  <a:pt x="51172" y="4386"/>
                </a:cubicBezTo>
                <a:cubicBezTo>
                  <a:pt x="51295" y="4273"/>
                  <a:pt x="51414" y="4160"/>
                  <a:pt x="51536" y="4048"/>
                </a:cubicBezTo>
                <a:close/>
                <a:moveTo>
                  <a:pt x="55200" y="3678"/>
                </a:moveTo>
                <a:cubicBezTo>
                  <a:pt x="55314" y="3678"/>
                  <a:pt x="55429" y="3679"/>
                  <a:pt x="55544" y="3680"/>
                </a:cubicBezTo>
                <a:cubicBezTo>
                  <a:pt x="55614" y="3731"/>
                  <a:pt x="55686" y="3778"/>
                  <a:pt x="55754" y="3831"/>
                </a:cubicBezTo>
                <a:cubicBezTo>
                  <a:pt x="55988" y="4015"/>
                  <a:pt x="56184" y="4219"/>
                  <a:pt x="56355" y="4435"/>
                </a:cubicBezTo>
                <a:cubicBezTo>
                  <a:pt x="56267" y="4422"/>
                  <a:pt x="56180" y="4411"/>
                  <a:pt x="56095" y="4399"/>
                </a:cubicBezTo>
                <a:cubicBezTo>
                  <a:pt x="55466" y="4321"/>
                  <a:pt x="54828" y="4273"/>
                  <a:pt x="54189" y="4255"/>
                </a:cubicBezTo>
                <a:cubicBezTo>
                  <a:pt x="54209" y="4069"/>
                  <a:pt x="54219" y="3884"/>
                  <a:pt x="54200" y="3694"/>
                </a:cubicBezTo>
                <a:cubicBezTo>
                  <a:pt x="54533" y="3684"/>
                  <a:pt x="54866" y="3678"/>
                  <a:pt x="55200" y="3678"/>
                </a:cubicBezTo>
                <a:close/>
                <a:moveTo>
                  <a:pt x="40523" y="4386"/>
                </a:moveTo>
                <a:lnTo>
                  <a:pt x="40667" y="4388"/>
                </a:lnTo>
                <a:lnTo>
                  <a:pt x="40720" y="4388"/>
                </a:lnTo>
                <a:cubicBezTo>
                  <a:pt x="40726" y="4419"/>
                  <a:pt x="40730" y="4452"/>
                  <a:pt x="40737" y="4481"/>
                </a:cubicBezTo>
                <a:cubicBezTo>
                  <a:pt x="40665" y="4450"/>
                  <a:pt x="40596" y="4416"/>
                  <a:pt x="40523" y="4386"/>
                </a:cubicBezTo>
                <a:close/>
                <a:moveTo>
                  <a:pt x="45126" y="4088"/>
                </a:moveTo>
                <a:cubicBezTo>
                  <a:pt x="45164" y="4220"/>
                  <a:pt x="45201" y="4351"/>
                  <a:pt x="45240" y="4484"/>
                </a:cubicBezTo>
                <a:cubicBezTo>
                  <a:pt x="45167" y="4367"/>
                  <a:pt x="45092" y="4250"/>
                  <a:pt x="45017" y="4131"/>
                </a:cubicBezTo>
                <a:cubicBezTo>
                  <a:pt x="45012" y="4124"/>
                  <a:pt x="45005" y="4114"/>
                  <a:pt x="45000" y="4105"/>
                </a:cubicBezTo>
                <a:cubicBezTo>
                  <a:pt x="45042" y="4100"/>
                  <a:pt x="45084" y="4093"/>
                  <a:pt x="45126" y="4088"/>
                </a:cubicBezTo>
                <a:close/>
                <a:moveTo>
                  <a:pt x="50836" y="3972"/>
                </a:moveTo>
                <a:cubicBezTo>
                  <a:pt x="50630" y="4126"/>
                  <a:pt x="50472" y="4305"/>
                  <a:pt x="50363" y="4496"/>
                </a:cubicBezTo>
                <a:cubicBezTo>
                  <a:pt x="50242" y="4514"/>
                  <a:pt x="50120" y="4534"/>
                  <a:pt x="49999" y="4556"/>
                </a:cubicBezTo>
                <a:cubicBezTo>
                  <a:pt x="49940" y="4567"/>
                  <a:pt x="49882" y="4579"/>
                  <a:pt x="49823" y="4589"/>
                </a:cubicBezTo>
                <a:cubicBezTo>
                  <a:pt x="50012" y="4403"/>
                  <a:pt x="50206" y="4218"/>
                  <a:pt x="50407" y="4034"/>
                </a:cubicBezTo>
                <a:cubicBezTo>
                  <a:pt x="50550" y="4013"/>
                  <a:pt x="50692" y="3993"/>
                  <a:pt x="50836" y="3972"/>
                </a:cubicBezTo>
                <a:close/>
                <a:moveTo>
                  <a:pt x="47565" y="3657"/>
                </a:moveTo>
                <a:cubicBezTo>
                  <a:pt x="47582" y="3674"/>
                  <a:pt x="47600" y="3688"/>
                  <a:pt x="47615" y="3704"/>
                </a:cubicBezTo>
                <a:cubicBezTo>
                  <a:pt x="47751" y="3855"/>
                  <a:pt x="47834" y="4021"/>
                  <a:pt x="47877" y="4193"/>
                </a:cubicBezTo>
                <a:lnTo>
                  <a:pt x="47249" y="4347"/>
                </a:lnTo>
                <a:lnTo>
                  <a:pt x="46329" y="4609"/>
                </a:lnTo>
                <a:cubicBezTo>
                  <a:pt x="46170" y="4655"/>
                  <a:pt x="46008" y="4708"/>
                  <a:pt x="45849" y="4768"/>
                </a:cubicBezTo>
                <a:cubicBezTo>
                  <a:pt x="45827" y="4693"/>
                  <a:pt x="45807" y="4618"/>
                  <a:pt x="45785" y="4544"/>
                </a:cubicBezTo>
                <a:cubicBezTo>
                  <a:pt x="45750" y="4364"/>
                  <a:pt x="45713" y="4184"/>
                  <a:pt x="45671" y="4004"/>
                </a:cubicBezTo>
                <a:cubicBezTo>
                  <a:pt x="45862" y="3972"/>
                  <a:pt x="46053" y="3941"/>
                  <a:pt x="46242" y="3906"/>
                </a:cubicBezTo>
                <a:lnTo>
                  <a:pt x="47565" y="3657"/>
                </a:lnTo>
                <a:close/>
                <a:moveTo>
                  <a:pt x="48852" y="4318"/>
                </a:moveTo>
                <a:cubicBezTo>
                  <a:pt x="48903" y="4378"/>
                  <a:pt x="48953" y="4440"/>
                  <a:pt x="49003" y="4500"/>
                </a:cubicBezTo>
                <a:cubicBezTo>
                  <a:pt x="48973" y="4539"/>
                  <a:pt x="48940" y="4579"/>
                  <a:pt x="48911" y="4618"/>
                </a:cubicBezTo>
                <a:cubicBezTo>
                  <a:pt x="48866" y="4682"/>
                  <a:pt x="48826" y="4748"/>
                  <a:pt x="48785" y="4813"/>
                </a:cubicBezTo>
                <a:cubicBezTo>
                  <a:pt x="48649" y="4846"/>
                  <a:pt x="48511" y="4884"/>
                  <a:pt x="48373" y="4931"/>
                </a:cubicBezTo>
                <a:cubicBezTo>
                  <a:pt x="48425" y="4776"/>
                  <a:pt x="48451" y="4620"/>
                  <a:pt x="48451" y="4460"/>
                </a:cubicBezTo>
                <a:cubicBezTo>
                  <a:pt x="48527" y="4425"/>
                  <a:pt x="48604" y="4389"/>
                  <a:pt x="48681" y="4354"/>
                </a:cubicBezTo>
                <a:cubicBezTo>
                  <a:pt x="48739" y="4340"/>
                  <a:pt x="48795" y="4329"/>
                  <a:pt x="48852" y="4318"/>
                </a:cubicBezTo>
                <a:close/>
                <a:moveTo>
                  <a:pt x="49976" y="4909"/>
                </a:moveTo>
                <a:lnTo>
                  <a:pt x="49976" y="4909"/>
                </a:lnTo>
                <a:cubicBezTo>
                  <a:pt x="49943" y="4937"/>
                  <a:pt x="49911" y="4966"/>
                  <a:pt x="49879" y="4996"/>
                </a:cubicBezTo>
                <a:cubicBezTo>
                  <a:pt x="49864" y="4975"/>
                  <a:pt x="49846" y="4955"/>
                  <a:pt x="49831" y="4936"/>
                </a:cubicBezTo>
                <a:cubicBezTo>
                  <a:pt x="49879" y="4926"/>
                  <a:pt x="49928" y="4918"/>
                  <a:pt x="49976" y="4909"/>
                </a:cubicBezTo>
                <a:close/>
                <a:moveTo>
                  <a:pt x="35347" y="4753"/>
                </a:moveTo>
                <a:cubicBezTo>
                  <a:pt x="35379" y="4753"/>
                  <a:pt x="35410" y="4754"/>
                  <a:pt x="35442" y="4758"/>
                </a:cubicBezTo>
                <a:cubicBezTo>
                  <a:pt x="35686" y="4758"/>
                  <a:pt x="35924" y="4824"/>
                  <a:pt x="36161" y="4890"/>
                </a:cubicBezTo>
                <a:lnTo>
                  <a:pt x="36082" y="4894"/>
                </a:lnTo>
                <a:lnTo>
                  <a:pt x="35682" y="4925"/>
                </a:lnTo>
                <a:cubicBezTo>
                  <a:pt x="35394" y="4947"/>
                  <a:pt x="35108" y="4975"/>
                  <a:pt x="34822" y="5009"/>
                </a:cubicBezTo>
                <a:lnTo>
                  <a:pt x="34390" y="5005"/>
                </a:lnTo>
                <a:lnTo>
                  <a:pt x="34334" y="4982"/>
                </a:lnTo>
                <a:lnTo>
                  <a:pt x="34361" y="5005"/>
                </a:lnTo>
                <a:cubicBezTo>
                  <a:pt x="34321" y="5005"/>
                  <a:pt x="34281" y="5004"/>
                  <a:pt x="34241" y="5004"/>
                </a:cubicBezTo>
                <a:cubicBezTo>
                  <a:pt x="34390" y="4931"/>
                  <a:pt x="34550" y="4871"/>
                  <a:pt x="34719" y="4828"/>
                </a:cubicBezTo>
                <a:cubicBezTo>
                  <a:pt x="34838" y="4807"/>
                  <a:pt x="34958" y="4781"/>
                  <a:pt x="35078" y="4767"/>
                </a:cubicBezTo>
                <a:cubicBezTo>
                  <a:pt x="35167" y="4766"/>
                  <a:pt x="35257" y="4753"/>
                  <a:pt x="35347" y="4753"/>
                </a:cubicBezTo>
                <a:close/>
                <a:moveTo>
                  <a:pt x="23913" y="4871"/>
                </a:moveTo>
                <a:lnTo>
                  <a:pt x="23848" y="5045"/>
                </a:lnTo>
                <a:cubicBezTo>
                  <a:pt x="23775" y="5018"/>
                  <a:pt x="23701" y="4988"/>
                  <a:pt x="23628" y="4963"/>
                </a:cubicBezTo>
                <a:cubicBezTo>
                  <a:pt x="23722" y="4932"/>
                  <a:pt x="23815" y="4899"/>
                  <a:pt x="23913" y="4871"/>
                </a:cubicBezTo>
                <a:close/>
                <a:moveTo>
                  <a:pt x="45138" y="5091"/>
                </a:moveTo>
                <a:lnTo>
                  <a:pt x="45138" y="5091"/>
                </a:lnTo>
                <a:cubicBezTo>
                  <a:pt x="45147" y="5101"/>
                  <a:pt x="45153" y="5111"/>
                  <a:pt x="45160" y="5119"/>
                </a:cubicBezTo>
                <a:lnTo>
                  <a:pt x="45140" y="5136"/>
                </a:lnTo>
                <a:cubicBezTo>
                  <a:pt x="45140" y="5122"/>
                  <a:pt x="45140" y="5106"/>
                  <a:pt x="45138" y="5091"/>
                </a:cubicBezTo>
                <a:close/>
                <a:moveTo>
                  <a:pt x="43232" y="4299"/>
                </a:moveTo>
                <a:lnTo>
                  <a:pt x="43232" y="4299"/>
                </a:lnTo>
                <a:cubicBezTo>
                  <a:pt x="43222" y="4440"/>
                  <a:pt x="43210" y="4580"/>
                  <a:pt x="43204" y="4721"/>
                </a:cubicBezTo>
                <a:cubicBezTo>
                  <a:pt x="43198" y="4852"/>
                  <a:pt x="43198" y="4985"/>
                  <a:pt x="43194" y="5116"/>
                </a:cubicBezTo>
                <a:lnTo>
                  <a:pt x="42079" y="5163"/>
                </a:lnTo>
                <a:cubicBezTo>
                  <a:pt x="41848" y="5029"/>
                  <a:pt x="41609" y="4899"/>
                  <a:pt x="41363" y="4776"/>
                </a:cubicBezTo>
                <a:cubicBezTo>
                  <a:pt x="41294" y="4649"/>
                  <a:pt x="41249" y="4519"/>
                  <a:pt x="41225" y="4388"/>
                </a:cubicBezTo>
                <a:cubicBezTo>
                  <a:pt x="41765" y="4382"/>
                  <a:pt x="42302" y="4365"/>
                  <a:pt x="42839" y="4331"/>
                </a:cubicBezTo>
                <a:cubicBezTo>
                  <a:pt x="42971" y="4322"/>
                  <a:pt x="43101" y="4310"/>
                  <a:pt x="43232" y="4299"/>
                </a:cubicBezTo>
                <a:close/>
                <a:moveTo>
                  <a:pt x="46653" y="4871"/>
                </a:moveTo>
                <a:cubicBezTo>
                  <a:pt x="46424" y="4970"/>
                  <a:pt x="46196" y="5070"/>
                  <a:pt x="45966" y="5167"/>
                </a:cubicBezTo>
                <a:cubicBezTo>
                  <a:pt x="45965" y="5167"/>
                  <a:pt x="45965" y="5168"/>
                  <a:pt x="45964" y="5168"/>
                </a:cubicBezTo>
                <a:cubicBezTo>
                  <a:pt x="45958" y="5150"/>
                  <a:pt x="45953" y="5132"/>
                  <a:pt x="45947" y="5113"/>
                </a:cubicBezTo>
                <a:cubicBezTo>
                  <a:pt x="46162" y="5020"/>
                  <a:pt x="46402" y="4942"/>
                  <a:pt x="46653" y="4871"/>
                </a:cubicBezTo>
                <a:close/>
                <a:moveTo>
                  <a:pt x="57249" y="4991"/>
                </a:moveTo>
                <a:lnTo>
                  <a:pt x="57249" y="4991"/>
                </a:lnTo>
                <a:cubicBezTo>
                  <a:pt x="57402" y="5047"/>
                  <a:pt x="57537" y="5116"/>
                  <a:pt x="57622" y="5195"/>
                </a:cubicBezTo>
                <a:cubicBezTo>
                  <a:pt x="57637" y="5209"/>
                  <a:pt x="57644" y="5222"/>
                  <a:pt x="57658" y="5237"/>
                </a:cubicBezTo>
                <a:cubicBezTo>
                  <a:pt x="57596" y="5243"/>
                  <a:pt x="57534" y="5250"/>
                  <a:pt x="57472" y="5260"/>
                </a:cubicBezTo>
                <a:cubicBezTo>
                  <a:pt x="57442" y="5264"/>
                  <a:pt x="57412" y="5271"/>
                  <a:pt x="57382" y="5276"/>
                </a:cubicBezTo>
                <a:cubicBezTo>
                  <a:pt x="57341" y="5179"/>
                  <a:pt x="57296" y="5084"/>
                  <a:pt x="57249" y="4991"/>
                </a:cubicBezTo>
                <a:close/>
                <a:moveTo>
                  <a:pt x="36010" y="3893"/>
                </a:moveTo>
                <a:cubicBezTo>
                  <a:pt x="36921" y="3893"/>
                  <a:pt x="37831" y="3989"/>
                  <a:pt x="38680" y="4190"/>
                </a:cubicBezTo>
                <a:lnTo>
                  <a:pt x="38497" y="4300"/>
                </a:lnTo>
                <a:lnTo>
                  <a:pt x="39225" y="4334"/>
                </a:lnTo>
                <a:cubicBezTo>
                  <a:pt x="39387" y="4383"/>
                  <a:pt x="39549" y="4435"/>
                  <a:pt x="39705" y="4491"/>
                </a:cubicBezTo>
                <a:cubicBezTo>
                  <a:pt x="40220" y="4677"/>
                  <a:pt x="40682" y="4914"/>
                  <a:pt x="41095" y="5183"/>
                </a:cubicBezTo>
                <a:cubicBezTo>
                  <a:pt x="41103" y="5192"/>
                  <a:pt x="41108" y="5201"/>
                  <a:pt x="41117" y="5210"/>
                </a:cubicBezTo>
                <a:cubicBezTo>
                  <a:pt x="40788" y="5228"/>
                  <a:pt x="40460" y="5252"/>
                  <a:pt x="40132" y="5277"/>
                </a:cubicBezTo>
                <a:cubicBezTo>
                  <a:pt x="39817" y="5249"/>
                  <a:pt x="39502" y="5225"/>
                  <a:pt x="39186" y="5201"/>
                </a:cubicBezTo>
                <a:lnTo>
                  <a:pt x="39275" y="4969"/>
                </a:lnTo>
                <a:lnTo>
                  <a:pt x="38102" y="4888"/>
                </a:lnTo>
                <a:cubicBezTo>
                  <a:pt x="37843" y="4871"/>
                  <a:pt x="37584" y="4874"/>
                  <a:pt x="37324" y="4867"/>
                </a:cubicBezTo>
                <a:cubicBezTo>
                  <a:pt x="37011" y="4678"/>
                  <a:pt x="36658" y="4505"/>
                  <a:pt x="36240" y="4403"/>
                </a:cubicBezTo>
                <a:cubicBezTo>
                  <a:pt x="35944" y="4328"/>
                  <a:pt x="35622" y="4287"/>
                  <a:pt x="35305" y="4287"/>
                </a:cubicBezTo>
                <a:cubicBezTo>
                  <a:pt x="35181" y="4287"/>
                  <a:pt x="35058" y="4293"/>
                  <a:pt x="34937" y="4306"/>
                </a:cubicBezTo>
                <a:cubicBezTo>
                  <a:pt x="34831" y="4318"/>
                  <a:pt x="34730" y="4340"/>
                  <a:pt x="34628" y="4358"/>
                </a:cubicBezTo>
                <a:cubicBezTo>
                  <a:pt x="34526" y="4375"/>
                  <a:pt x="34427" y="4398"/>
                  <a:pt x="34331" y="4425"/>
                </a:cubicBezTo>
                <a:cubicBezTo>
                  <a:pt x="34141" y="4480"/>
                  <a:pt x="33967" y="4550"/>
                  <a:pt x="33812" y="4628"/>
                </a:cubicBezTo>
                <a:cubicBezTo>
                  <a:pt x="33579" y="4742"/>
                  <a:pt x="33391" y="4873"/>
                  <a:pt x="33228" y="5005"/>
                </a:cubicBezTo>
                <a:cubicBezTo>
                  <a:pt x="32489" y="5012"/>
                  <a:pt x="31750" y="5031"/>
                  <a:pt x="31012" y="5063"/>
                </a:cubicBezTo>
                <a:cubicBezTo>
                  <a:pt x="30968" y="5042"/>
                  <a:pt x="30923" y="5023"/>
                  <a:pt x="30873" y="5007"/>
                </a:cubicBezTo>
                <a:cubicBezTo>
                  <a:pt x="31964" y="4468"/>
                  <a:pt x="33269" y="4109"/>
                  <a:pt x="34634" y="3966"/>
                </a:cubicBezTo>
                <a:cubicBezTo>
                  <a:pt x="35088" y="3917"/>
                  <a:pt x="35549" y="3893"/>
                  <a:pt x="36010" y="3893"/>
                </a:cubicBezTo>
                <a:close/>
                <a:moveTo>
                  <a:pt x="51628" y="4680"/>
                </a:moveTo>
                <a:cubicBezTo>
                  <a:pt x="51645" y="4765"/>
                  <a:pt x="51666" y="4851"/>
                  <a:pt x="51685" y="4937"/>
                </a:cubicBezTo>
                <a:cubicBezTo>
                  <a:pt x="51644" y="4960"/>
                  <a:pt x="51606" y="4983"/>
                  <a:pt x="51565" y="5007"/>
                </a:cubicBezTo>
                <a:cubicBezTo>
                  <a:pt x="51295" y="5156"/>
                  <a:pt x="51016" y="5298"/>
                  <a:pt x="50725" y="5428"/>
                </a:cubicBezTo>
                <a:cubicBezTo>
                  <a:pt x="50658" y="5282"/>
                  <a:pt x="50626" y="5130"/>
                  <a:pt x="50642" y="4982"/>
                </a:cubicBezTo>
                <a:cubicBezTo>
                  <a:pt x="50647" y="4934"/>
                  <a:pt x="50655" y="4888"/>
                  <a:pt x="50668" y="4840"/>
                </a:cubicBezTo>
                <a:cubicBezTo>
                  <a:pt x="50688" y="4822"/>
                  <a:pt x="50709" y="4803"/>
                  <a:pt x="50729" y="4786"/>
                </a:cubicBezTo>
                <a:cubicBezTo>
                  <a:pt x="50897" y="4762"/>
                  <a:pt x="51063" y="4737"/>
                  <a:pt x="51232" y="4716"/>
                </a:cubicBezTo>
                <a:cubicBezTo>
                  <a:pt x="51363" y="4702"/>
                  <a:pt x="51495" y="4692"/>
                  <a:pt x="51628" y="4680"/>
                </a:cubicBezTo>
                <a:close/>
                <a:moveTo>
                  <a:pt x="49422" y="5018"/>
                </a:moveTo>
                <a:cubicBezTo>
                  <a:pt x="49482" y="5094"/>
                  <a:pt x="49542" y="5171"/>
                  <a:pt x="49600" y="5247"/>
                </a:cubicBezTo>
                <a:cubicBezTo>
                  <a:pt x="49512" y="5325"/>
                  <a:pt x="49422" y="5405"/>
                  <a:pt x="49334" y="5485"/>
                </a:cubicBezTo>
                <a:lnTo>
                  <a:pt x="49095" y="5359"/>
                </a:lnTo>
                <a:cubicBezTo>
                  <a:pt x="49194" y="5245"/>
                  <a:pt x="49296" y="5132"/>
                  <a:pt x="49400" y="5021"/>
                </a:cubicBezTo>
                <a:cubicBezTo>
                  <a:pt x="49408" y="5020"/>
                  <a:pt x="49415" y="5019"/>
                  <a:pt x="49422" y="5018"/>
                </a:cubicBezTo>
                <a:close/>
                <a:moveTo>
                  <a:pt x="50215" y="5247"/>
                </a:moveTo>
                <a:cubicBezTo>
                  <a:pt x="50238" y="5362"/>
                  <a:pt x="50282" y="5477"/>
                  <a:pt x="50344" y="5587"/>
                </a:cubicBezTo>
                <a:cubicBezTo>
                  <a:pt x="50336" y="5590"/>
                  <a:pt x="50328" y="5593"/>
                  <a:pt x="50321" y="5597"/>
                </a:cubicBezTo>
                <a:cubicBezTo>
                  <a:pt x="50256" y="5505"/>
                  <a:pt x="50195" y="5414"/>
                  <a:pt x="50129" y="5323"/>
                </a:cubicBezTo>
                <a:cubicBezTo>
                  <a:pt x="50157" y="5297"/>
                  <a:pt x="50185" y="5272"/>
                  <a:pt x="50215" y="5247"/>
                </a:cubicBezTo>
                <a:close/>
                <a:moveTo>
                  <a:pt x="32903" y="5321"/>
                </a:moveTo>
                <a:cubicBezTo>
                  <a:pt x="32897" y="5330"/>
                  <a:pt x="32889" y="5336"/>
                  <a:pt x="32881" y="5345"/>
                </a:cubicBezTo>
                <a:cubicBezTo>
                  <a:pt x="32772" y="5369"/>
                  <a:pt x="32663" y="5391"/>
                  <a:pt x="32555" y="5418"/>
                </a:cubicBezTo>
                <a:cubicBezTo>
                  <a:pt x="32315" y="5478"/>
                  <a:pt x="32077" y="5542"/>
                  <a:pt x="31843" y="5610"/>
                </a:cubicBezTo>
                <a:cubicBezTo>
                  <a:pt x="31775" y="5563"/>
                  <a:pt x="31706" y="5515"/>
                  <a:pt x="31631" y="5473"/>
                </a:cubicBezTo>
                <a:lnTo>
                  <a:pt x="31440" y="5357"/>
                </a:lnTo>
                <a:cubicBezTo>
                  <a:pt x="31928" y="5340"/>
                  <a:pt x="32416" y="5329"/>
                  <a:pt x="32903" y="5321"/>
                </a:cubicBezTo>
                <a:close/>
                <a:moveTo>
                  <a:pt x="43192" y="5130"/>
                </a:moveTo>
                <a:lnTo>
                  <a:pt x="43192" y="5130"/>
                </a:lnTo>
                <a:cubicBezTo>
                  <a:pt x="43190" y="5270"/>
                  <a:pt x="43183" y="5408"/>
                  <a:pt x="43183" y="5548"/>
                </a:cubicBezTo>
                <a:lnTo>
                  <a:pt x="43185" y="5626"/>
                </a:lnTo>
                <a:cubicBezTo>
                  <a:pt x="43033" y="5607"/>
                  <a:pt x="42882" y="5585"/>
                  <a:pt x="42730" y="5565"/>
                </a:cubicBezTo>
                <a:lnTo>
                  <a:pt x="42509" y="5419"/>
                </a:lnTo>
                <a:cubicBezTo>
                  <a:pt x="42504" y="5416"/>
                  <a:pt x="42498" y="5413"/>
                  <a:pt x="42492" y="5410"/>
                </a:cubicBezTo>
                <a:lnTo>
                  <a:pt x="43192" y="5130"/>
                </a:lnTo>
                <a:close/>
                <a:moveTo>
                  <a:pt x="26598" y="4501"/>
                </a:moveTo>
                <a:cubicBezTo>
                  <a:pt x="27237" y="4501"/>
                  <a:pt x="27877" y="4559"/>
                  <a:pt x="28492" y="4671"/>
                </a:cubicBezTo>
                <a:cubicBezTo>
                  <a:pt x="28949" y="4754"/>
                  <a:pt x="29391" y="4871"/>
                  <a:pt x="29811" y="5014"/>
                </a:cubicBezTo>
                <a:cubicBezTo>
                  <a:pt x="29762" y="5030"/>
                  <a:pt x="29713" y="5047"/>
                  <a:pt x="29670" y="5067"/>
                </a:cubicBezTo>
                <a:cubicBezTo>
                  <a:pt x="29610" y="5092"/>
                  <a:pt x="29556" y="5119"/>
                  <a:pt x="29505" y="5149"/>
                </a:cubicBezTo>
                <a:cubicBezTo>
                  <a:pt x="29303" y="5162"/>
                  <a:pt x="29100" y="5173"/>
                  <a:pt x="28900" y="5188"/>
                </a:cubicBezTo>
                <a:cubicBezTo>
                  <a:pt x="28284" y="5226"/>
                  <a:pt x="27673" y="5291"/>
                  <a:pt x="27059" y="5345"/>
                </a:cubicBezTo>
                <a:cubicBezTo>
                  <a:pt x="26508" y="5400"/>
                  <a:pt x="25930" y="5476"/>
                  <a:pt x="25410" y="5667"/>
                </a:cubicBezTo>
                <a:cubicBezTo>
                  <a:pt x="24977" y="5479"/>
                  <a:pt x="24535" y="5303"/>
                  <a:pt x="24085" y="5134"/>
                </a:cubicBezTo>
                <a:lnTo>
                  <a:pt x="24049" y="4830"/>
                </a:lnTo>
                <a:cubicBezTo>
                  <a:pt x="24852" y="4609"/>
                  <a:pt x="25724" y="4501"/>
                  <a:pt x="26598" y="4501"/>
                </a:cubicBezTo>
                <a:close/>
                <a:moveTo>
                  <a:pt x="57690" y="5563"/>
                </a:moveTo>
                <a:lnTo>
                  <a:pt x="57690" y="5563"/>
                </a:lnTo>
                <a:cubicBezTo>
                  <a:pt x="57689" y="5566"/>
                  <a:pt x="57689" y="5570"/>
                  <a:pt x="57686" y="5571"/>
                </a:cubicBezTo>
                <a:cubicBezTo>
                  <a:pt x="57652" y="5621"/>
                  <a:pt x="57599" y="5670"/>
                  <a:pt x="57539" y="5718"/>
                </a:cubicBezTo>
                <a:cubicBezTo>
                  <a:pt x="57526" y="5675"/>
                  <a:pt x="57514" y="5632"/>
                  <a:pt x="57501" y="5590"/>
                </a:cubicBezTo>
                <a:cubicBezTo>
                  <a:pt x="57562" y="5579"/>
                  <a:pt x="57626" y="5571"/>
                  <a:pt x="57690" y="5563"/>
                </a:cubicBezTo>
                <a:close/>
                <a:moveTo>
                  <a:pt x="44339" y="4191"/>
                </a:moveTo>
                <a:cubicBezTo>
                  <a:pt x="44510" y="4448"/>
                  <a:pt x="44597" y="4730"/>
                  <a:pt x="44629" y="5010"/>
                </a:cubicBezTo>
                <a:cubicBezTo>
                  <a:pt x="44645" y="5165"/>
                  <a:pt x="44632" y="5319"/>
                  <a:pt x="44606" y="5473"/>
                </a:cubicBezTo>
                <a:lnTo>
                  <a:pt x="44267" y="5593"/>
                </a:lnTo>
                <a:lnTo>
                  <a:pt x="43892" y="5724"/>
                </a:lnTo>
                <a:cubicBezTo>
                  <a:pt x="43800" y="5711"/>
                  <a:pt x="43709" y="5699"/>
                  <a:pt x="43619" y="5685"/>
                </a:cubicBezTo>
                <a:lnTo>
                  <a:pt x="43619" y="5564"/>
                </a:lnTo>
                <a:cubicBezTo>
                  <a:pt x="43630" y="5487"/>
                  <a:pt x="43640" y="5408"/>
                  <a:pt x="43651" y="5331"/>
                </a:cubicBezTo>
                <a:cubicBezTo>
                  <a:pt x="43708" y="4969"/>
                  <a:pt x="43777" y="4606"/>
                  <a:pt x="43856" y="4245"/>
                </a:cubicBezTo>
                <a:cubicBezTo>
                  <a:pt x="44017" y="4229"/>
                  <a:pt x="44178" y="4211"/>
                  <a:pt x="44339" y="4191"/>
                </a:cubicBezTo>
                <a:close/>
                <a:moveTo>
                  <a:pt x="48571" y="5233"/>
                </a:moveTo>
                <a:cubicBezTo>
                  <a:pt x="48553" y="5275"/>
                  <a:pt x="48536" y="5316"/>
                  <a:pt x="48519" y="5358"/>
                </a:cubicBezTo>
                <a:cubicBezTo>
                  <a:pt x="48405" y="5490"/>
                  <a:pt x="48293" y="5622"/>
                  <a:pt x="48184" y="5756"/>
                </a:cubicBezTo>
                <a:cubicBezTo>
                  <a:pt x="48166" y="5739"/>
                  <a:pt x="48146" y="5722"/>
                  <a:pt x="48134" y="5704"/>
                </a:cubicBezTo>
                <a:cubicBezTo>
                  <a:pt x="48054" y="5590"/>
                  <a:pt x="48102" y="5476"/>
                  <a:pt x="48260" y="5374"/>
                </a:cubicBezTo>
                <a:cubicBezTo>
                  <a:pt x="48346" y="5320"/>
                  <a:pt x="48454" y="5274"/>
                  <a:pt x="48571" y="5233"/>
                </a:cubicBezTo>
                <a:close/>
                <a:moveTo>
                  <a:pt x="49844" y="5577"/>
                </a:moveTo>
                <a:cubicBezTo>
                  <a:pt x="49871" y="5614"/>
                  <a:pt x="49900" y="5651"/>
                  <a:pt x="49926" y="5690"/>
                </a:cubicBezTo>
                <a:cubicBezTo>
                  <a:pt x="49935" y="5703"/>
                  <a:pt x="49943" y="5716"/>
                  <a:pt x="49951" y="5729"/>
                </a:cubicBezTo>
                <a:cubicBezTo>
                  <a:pt x="49917" y="5740"/>
                  <a:pt x="49884" y="5754"/>
                  <a:pt x="49851" y="5763"/>
                </a:cubicBezTo>
                <a:cubicBezTo>
                  <a:pt x="49806" y="5739"/>
                  <a:pt x="49762" y="5714"/>
                  <a:pt x="49719" y="5691"/>
                </a:cubicBezTo>
                <a:cubicBezTo>
                  <a:pt x="49759" y="5653"/>
                  <a:pt x="49802" y="5615"/>
                  <a:pt x="49844" y="5577"/>
                </a:cubicBezTo>
                <a:close/>
                <a:moveTo>
                  <a:pt x="35168" y="5325"/>
                </a:moveTo>
                <a:lnTo>
                  <a:pt x="35168" y="5325"/>
                </a:lnTo>
                <a:cubicBezTo>
                  <a:pt x="35817" y="5337"/>
                  <a:pt x="36465" y="5362"/>
                  <a:pt x="37112" y="5394"/>
                </a:cubicBezTo>
                <a:cubicBezTo>
                  <a:pt x="37201" y="5457"/>
                  <a:pt x="37286" y="5525"/>
                  <a:pt x="37368" y="5593"/>
                </a:cubicBezTo>
                <a:cubicBezTo>
                  <a:pt x="36996" y="5647"/>
                  <a:pt x="36622" y="5707"/>
                  <a:pt x="36250" y="5771"/>
                </a:cubicBezTo>
                <a:cubicBezTo>
                  <a:pt x="36153" y="5730"/>
                  <a:pt x="36057" y="5688"/>
                  <a:pt x="35959" y="5648"/>
                </a:cubicBezTo>
                <a:lnTo>
                  <a:pt x="35168" y="5325"/>
                </a:lnTo>
                <a:close/>
                <a:moveTo>
                  <a:pt x="40273" y="5620"/>
                </a:moveTo>
                <a:cubicBezTo>
                  <a:pt x="40442" y="5636"/>
                  <a:pt x="40611" y="5654"/>
                  <a:pt x="40780" y="5672"/>
                </a:cubicBezTo>
                <a:cubicBezTo>
                  <a:pt x="40655" y="5719"/>
                  <a:pt x="40526" y="5765"/>
                  <a:pt x="40400" y="5811"/>
                </a:cubicBezTo>
                <a:cubicBezTo>
                  <a:pt x="40370" y="5795"/>
                  <a:pt x="40344" y="5779"/>
                  <a:pt x="40312" y="5765"/>
                </a:cubicBezTo>
                <a:cubicBezTo>
                  <a:pt x="40225" y="5721"/>
                  <a:pt x="40135" y="5679"/>
                  <a:pt x="40039" y="5637"/>
                </a:cubicBezTo>
                <a:cubicBezTo>
                  <a:pt x="40116" y="5631"/>
                  <a:pt x="40196" y="5625"/>
                  <a:pt x="40273" y="5620"/>
                </a:cubicBezTo>
                <a:close/>
                <a:moveTo>
                  <a:pt x="38475" y="5801"/>
                </a:moveTo>
                <a:cubicBezTo>
                  <a:pt x="38473" y="5810"/>
                  <a:pt x="38469" y="5817"/>
                  <a:pt x="38464" y="5826"/>
                </a:cubicBezTo>
                <a:cubicBezTo>
                  <a:pt x="38459" y="5819"/>
                  <a:pt x="38452" y="5812"/>
                  <a:pt x="38446" y="5805"/>
                </a:cubicBezTo>
                <a:cubicBezTo>
                  <a:pt x="38454" y="5804"/>
                  <a:pt x="38464" y="5803"/>
                  <a:pt x="38475" y="5801"/>
                </a:cubicBezTo>
                <a:close/>
                <a:moveTo>
                  <a:pt x="47888" y="4716"/>
                </a:moveTo>
                <a:lnTo>
                  <a:pt x="47888" y="4716"/>
                </a:lnTo>
                <a:cubicBezTo>
                  <a:pt x="47847" y="4910"/>
                  <a:pt x="47762" y="5101"/>
                  <a:pt x="47634" y="5277"/>
                </a:cubicBezTo>
                <a:cubicBezTo>
                  <a:pt x="47470" y="5506"/>
                  <a:pt x="47235" y="5716"/>
                  <a:pt x="46942" y="5883"/>
                </a:cubicBezTo>
                <a:cubicBezTo>
                  <a:pt x="46780" y="5837"/>
                  <a:pt x="46624" y="5784"/>
                  <a:pt x="46484" y="5717"/>
                </a:cubicBezTo>
                <a:cubicBezTo>
                  <a:pt x="46353" y="5647"/>
                  <a:pt x="46226" y="5572"/>
                  <a:pt x="46111" y="5490"/>
                </a:cubicBezTo>
                <a:cubicBezTo>
                  <a:pt x="46154" y="5472"/>
                  <a:pt x="46199" y="5455"/>
                  <a:pt x="46244" y="5436"/>
                </a:cubicBezTo>
                <a:cubicBezTo>
                  <a:pt x="46799" y="5203"/>
                  <a:pt x="47345" y="4961"/>
                  <a:pt x="47888" y="4716"/>
                </a:cubicBezTo>
                <a:close/>
                <a:moveTo>
                  <a:pt x="48946" y="5618"/>
                </a:moveTo>
                <a:cubicBezTo>
                  <a:pt x="48959" y="5675"/>
                  <a:pt x="48974" y="5734"/>
                  <a:pt x="48988" y="5793"/>
                </a:cubicBezTo>
                <a:cubicBezTo>
                  <a:pt x="48948" y="5827"/>
                  <a:pt x="48909" y="5863"/>
                  <a:pt x="48869" y="5898"/>
                </a:cubicBezTo>
                <a:cubicBezTo>
                  <a:pt x="48891" y="5804"/>
                  <a:pt x="48915" y="5710"/>
                  <a:pt x="48946" y="5618"/>
                </a:cubicBezTo>
                <a:close/>
                <a:moveTo>
                  <a:pt x="45434" y="5766"/>
                </a:moveTo>
                <a:cubicBezTo>
                  <a:pt x="45440" y="5836"/>
                  <a:pt x="45448" y="5907"/>
                  <a:pt x="45453" y="5975"/>
                </a:cubicBezTo>
                <a:cubicBezTo>
                  <a:pt x="45415" y="5968"/>
                  <a:pt x="45376" y="5961"/>
                  <a:pt x="45336" y="5953"/>
                </a:cubicBezTo>
                <a:cubicBezTo>
                  <a:pt x="45332" y="5948"/>
                  <a:pt x="45327" y="5943"/>
                  <a:pt x="45322" y="5937"/>
                </a:cubicBezTo>
                <a:cubicBezTo>
                  <a:pt x="45304" y="5901"/>
                  <a:pt x="45292" y="5864"/>
                  <a:pt x="45283" y="5827"/>
                </a:cubicBezTo>
                <a:cubicBezTo>
                  <a:pt x="45333" y="5806"/>
                  <a:pt x="45382" y="5787"/>
                  <a:pt x="45434" y="5766"/>
                </a:cubicBezTo>
                <a:close/>
                <a:moveTo>
                  <a:pt x="32527" y="5755"/>
                </a:moveTo>
                <a:cubicBezTo>
                  <a:pt x="32462" y="5838"/>
                  <a:pt x="32396" y="5920"/>
                  <a:pt x="32337" y="6006"/>
                </a:cubicBezTo>
                <a:cubicBezTo>
                  <a:pt x="32280" y="5956"/>
                  <a:pt x="32222" y="5903"/>
                  <a:pt x="32165" y="5852"/>
                </a:cubicBezTo>
                <a:cubicBezTo>
                  <a:pt x="32285" y="5817"/>
                  <a:pt x="32406" y="5786"/>
                  <a:pt x="32527" y="5755"/>
                </a:cubicBezTo>
                <a:close/>
                <a:moveTo>
                  <a:pt x="47689" y="5860"/>
                </a:moveTo>
                <a:cubicBezTo>
                  <a:pt x="47742" y="5924"/>
                  <a:pt x="47803" y="5980"/>
                  <a:pt x="47868" y="6028"/>
                </a:cubicBezTo>
                <a:cubicBezTo>
                  <a:pt x="47746" y="6022"/>
                  <a:pt x="47623" y="6012"/>
                  <a:pt x="47503" y="5997"/>
                </a:cubicBezTo>
                <a:cubicBezTo>
                  <a:pt x="47568" y="5952"/>
                  <a:pt x="47631" y="5908"/>
                  <a:pt x="47689" y="5860"/>
                </a:cubicBezTo>
                <a:close/>
                <a:moveTo>
                  <a:pt x="57025" y="5708"/>
                </a:moveTo>
                <a:cubicBezTo>
                  <a:pt x="57049" y="5782"/>
                  <a:pt x="57074" y="5855"/>
                  <a:pt x="57096" y="5929"/>
                </a:cubicBezTo>
                <a:cubicBezTo>
                  <a:pt x="57100" y="5941"/>
                  <a:pt x="57101" y="5953"/>
                  <a:pt x="57105" y="5968"/>
                </a:cubicBezTo>
                <a:cubicBezTo>
                  <a:pt x="57056" y="5989"/>
                  <a:pt x="57006" y="6011"/>
                  <a:pt x="56955" y="6033"/>
                </a:cubicBezTo>
                <a:lnTo>
                  <a:pt x="56880" y="5986"/>
                </a:lnTo>
                <a:lnTo>
                  <a:pt x="56682" y="5865"/>
                </a:lnTo>
                <a:cubicBezTo>
                  <a:pt x="56782" y="5804"/>
                  <a:pt x="56900" y="5752"/>
                  <a:pt x="57025" y="5708"/>
                </a:cubicBezTo>
                <a:close/>
                <a:moveTo>
                  <a:pt x="46187" y="5953"/>
                </a:moveTo>
                <a:cubicBezTo>
                  <a:pt x="46285" y="6003"/>
                  <a:pt x="46387" y="6046"/>
                  <a:pt x="46495" y="6085"/>
                </a:cubicBezTo>
                <a:cubicBezTo>
                  <a:pt x="46450" y="6104"/>
                  <a:pt x="46405" y="6120"/>
                  <a:pt x="46357" y="6136"/>
                </a:cubicBezTo>
                <a:cubicBezTo>
                  <a:pt x="46315" y="6127"/>
                  <a:pt x="46274" y="6119"/>
                  <a:pt x="46232" y="6110"/>
                </a:cubicBezTo>
                <a:cubicBezTo>
                  <a:pt x="46217" y="6058"/>
                  <a:pt x="46202" y="6006"/>
                  <a:pt x="46187" y="5953"/>
                </a:cubicBezTo>
                <a:close/>
                <a:moveTo>
                  <a:pt x="37218" y="5975"/>
                </a:moveTo>
                <a:lnTo>
                  <a:pt x="37218" y="5975"/>
                </a:lnTo>
                <a:cubicBezTo>
                  <a:pt x="37174" y="6030"/>
                  <a:pt x="37127" y="6083"/>
                  <a:pt x="37093" y="6138"/>
                </a:cubicBezTo>
                <a:cubicBezTo>
                  <a:pt x="37013" y="6103"/>
                  <a:pt x="36934" y="6067"/>
                  <a:pt x="36854" y="6032"/>
                </a:cubicBezTo>
                <a:cubicBezTo>
                  <a:pt x="36975" y="6012"/>
                  <a:pt x="37096" y="5994"/>
                  <a:pt x="37218" y="5975"/>
                </a:cubicBezTo>
                <a:close/>
                <a:moveTo>
                  <a:pt x="56226" y="3701"/>
                </a:moveTo>
                <a:lnTo>
                  <a:pt x="56226" y="3701"/>
                </a:lnTo>
                <a:cubicBezTo>
                  <a:pt x="56610" y="3712"/>
                  <a:pt x="56991" y="3731"/>
                  <a:pt x="57373" y="3760"/>
                </a:cubicBezTo>
                <a:cubicBezTo>
                  <a:pt x="59175" y="3887"/>
                  <a:pt x="60960" y="4158"/>
                  <a:pt x="62640" y="4599"/>
                </a:cubicBezTo>
                <a:lnTo>
                  <a:pt x="63270" y="4765"/>
                </a:lnTo>
                <a:cubicBezTo>
                  <a:pt x="63476" y="4824"/>
                  <a:pt x="63676" y="4888"/>
                  <a:pt x="63871" y="4959"/>
                </a:cubicBezTo>
                <a:cubicBezTo>
                  <a:pt x="64256" y="5102"/>
                  <a:pt x="64625" y="5271"/>
                  <a:pt x="64904" y="5486"/>
                </a:cubicBezTo>
                <a:cubicBezTo>
                  <a:pt x="65142" y="5660"/>
                  <a:pt x="65292" y="5875"/>
                  <a:pt x="65323" y="6096"/>
                </a:cubicBezTo>
                <a:cubicBezTo>
                  <a:pt x="65093" y="6110"/>
                  <a:pt x="64864" y="6126"/>
                  <a:pt x="64635" y="6142"/>
                </a:cubicBezTo>
                <a:cubicBezTo>
                  <a:pt x="64537" y="6149"/>
                  <a:pt x="64438" y="6158"/>
                  <a:pt x="64340" y="6166"/>
                </a:cubicBezTo>
                <a:cubicBezTo>
                  <a:pt x="63931" y="6030"/>
                  <a:pt x="63519" y="5914"/>
                  <a:pt x="63091" y="5804"/>
                </a:cubicBezTo>
                <a:cubicBezTo>
                  <a:pt x="61919" y="5510"/>
                  <a:pt x="60688" y="5312"/>
                  <a:pt x="59435" y="5226"/>
                </a:cubicBezTo>
                <a:cubicBezTo>
                  <a:pt x="59142" y="5205"/>
                  <a:pt x="58833" y="5188"/>
                  <a:pt x="58517" y="5188"/>
                </a:cubicBezTo>
                <a:cubicBezTo>
                  <a:pt x="58415" y="5188"/>
                  <a:pt x="58312" y="5189"/>
                  <a:pt x="58209" y="5193"/>
                </a:cubicBezTo>
                <a:cubicBezTo>
                  <a:pt x="58115" y="5010"/>
                  <a:pt x="57905" y="4867"/>
                  <a:pt x="57694" y="4769"/>
                </a:cubicBezTo>
                <a:cubicBezTo>
                  <a:pt x="57469" y="4666"/>
                  <a:pt x="57229" y="4596"/>
                  <a:pt x="56985" y="4544"/>
                </a:cubicBezTo>
                <a:cubicBezTo>
                  <a:pt x="56804" y="4267"/>
                  <a:pt x="56575" y="4002"/>
                  <a:pt x="56297" y="3760"/>
                </a:cubicBezTo>
                <a:cubicBezTo>
                  <a:pt x="56275" y="3739"/>
                  <a:pt x="56249" y="3722"/>
                  <a:pt x="56226" y="3701"/>
                </a:cubicBezTo>
                <a:close/>
                <a:moveTo>
                  <a:pt x="56560" y="5952"/>
                </a:moveTo>
                <a:lnTo>
                  <a:pt x="56582" y="5992"/>
                </a:lnTo>
                <a:lnTo>
                  <a:pt x="56668" y="6149"/>
                </a:lnTo>
                <a:cubicBezTo>
                  <a:pt x="56557" y="6190"/>
                  <a:pt x="56447" y="6230"/>
                  <a:pt x="56334" y="6269"/>
                </a:cubicBezTo>
                <a:cubicBezTo>
                  <a:pt x="56367" y="6170"/>
                  <a:pt x="56425" y="6078"/>
                  <a:pt x="56509" y="5994"/>
                </a:cubicBezTo>
                <a:cubicBezTo>
                  <a:pt x="56525" y="5979"/>
                  <a:pt x="56544" y="5967"/>
                  <a:pt x="56560" y="5952"/>
                </a:cubicBezTo>
                <a:close/>
                <a:moveTo>
                  <a:pt x="20062" y="4228"/>
                </a:moveTo>
                <a:cubicBezTo>
                  <a:pt x="20080" y="4228"/>
                  <a:pt x="20110" y="4240"/>
                  <a:pt x="20134" y="4244"/>
                </a:cubicBezTo>
                <a:lnTo>
                  <a:pt x="20906" y="4432"/>
                </a:lnTo>
                <a:lnTo>
                  <a:pt x="21807" y="4685"/>
                </a:lnTo>
                <a:cubicBezTo>
                  <a:pt x="22108" y="4775"/>
                  <a:pt x="22406" y="4867"/>
                  <a:pt x="22701" y="4965"/>
                </a:cubicBezTo>
                <a:cubicBezTo>
                  <a:pt x="22567" y="5020"/>
                  <a:pt x="22436" y="5079"/>
                  <a:pt x="22309" y="5139"/>
                </a:cubicBezTo>
                <a:cubicBezTo>
                  <a:pt x="21654" y="5462"/>
                  <a:pt x="21083" y="5847"/>
                  <a:pt x="20598" y="6272"/>
                </a:cubicBezTo>
                <a:cubicBezTo>
                  <a:pt x="20520" y="6139"/>
                  <a:pt x="20453" y="6003"/>
                  <a:pt x="20380" y="5869"/>
                </a:cubicBezTo>
                <a:cubicBezTo>
                  <a:pt x="20335" y="5770"/>
                  <a:pt x="20299" y="5669"/>
                  <a:pt x="20259" y="5569"/>
                </a:cubicBezTo>
                <a:cubicBezTo>
                  <a:pt x="20213" y="5468"/>
                  <a:pt x="20184" y="5367"/>
                  <a:pt x="20162" y="5264"/>
                </a:cubicBezTo>
                <a:cubicBezTo>
                  <a:pt x="20139" y="5162"/>
                  <a:pt x="20106" y="5059"/>
                  <a:pt x="20090" y="4958"/>
                </a:cubicBezTo>
                <a:lnTo>
                  <a:pt x="20057" y="4648"/>
                </a:lnTo>
                <a:cubicBezTo>
                  <a:pt x="20036" y="4534"/>
                  <a:pt x="20051" y="4476"/>
                  <a:pt x="20052" y="4398"/>
                </a:cubicBezTo>
                <a:lnTo>
                  <a:pt x="20057" y="4284"/>
                </a:lnTo>
                <a:lnTo>
                  <a:pt x="20059" y="4229"/>
                </a:lnTo>
                <a:cubicBezTo>
                  <a:pt x="20060" y="4228"/>
                  <a:pt x="20061" y="4228"/>
                  <a:pt x="20062" y="4228"/>
                </a:cubicBezTo>
                <a:close/>
                <a:moveTo>
                  <a:pt x="44335" y="6188"/>
                </a:moveTo>
                <a:lnTo>
                  <a:pt x="44335" y="6188"/>
                </a:lnTo>
                <a:cubicBezTo>
                  <a:pt x="44325" y="6204"/>
                  <a:pt x="44318" y="6223"/>
                  <a:pt x="44307" y="6239"/>
                </a:cubicBezTo>
                <a:cubicBezTo>
                  <a:pt x="44300" y="6252"/>
                  <a:pt x="44287" y="6264"/>
                  <a:pt x="44279" y="6278"/>
                </a:cubicBezTo>
                <a:cubicBezTo>
                  <a:pt x="44227" y="6273"/>
                  <a:pt x="44177" y="6267"/>
                  <a:pt x="44126" y="6259"/>
                </a:cubicBezTo>
                <a:cubicBezTo>
                  <a:pt x="44196" y="6236"/>
                  <a:pt x="44265" y="6212"/>
                  <a:pt x="44335" y="6188"/>
                </a:cubicBezTo>
                <a:close/>
                <a:moveTo>
                  <a:pt x="53561" y="4584"/>
                </a:moveTo>
                <a:cubicBezTo>
                  <a:pt x="53586" y="4584"/>
                  <a:pt x="53610" y="4584"/>
                  <a:pt x="53635" y="4584"/>
                </a:cubicBezTo>
                <a:cubicBezTo>
                  <a:pt x="53630" y="4618"/>
                  <a:pt x="53627" y="4653"/>
                  <a:pt x="53622" y="4685"/>
                </a:cubicBezTo>
                <a:cubicBezTo>
                  <a:pt x="53527" y="5226"/>
                  <a:pt x="53358" y="5760"/>
                  <a:pt x="53128" y="6284"/>
                </a:cubicBezTo>
                <a:cubicBezTo>
                  <a:pt x="52946" y="5800"/>
                  <a:pt x="52748" y="5320"/>
                  <a:pt x="52538" y="4840"/>
                </a:cubicBezTo>
                <a:cubicBezTo>
                  <a:pt x="52620" y="4791"/>
                  <a:pt x="52700" y="4743"/>
                  <a:pt x="52782" y="4691"/>
                </a:cubicBezTo>
                <a:cubicBezTo>
                  <a:pt x="52824" y="4660"/>
                  <a:pt x="52863" y="4628"/>
                  <a:pt x="52905" y="4595"/>
                </a:cubicBezTo>
                <a:cubicBezTo>
                  <a:pt x="53124" y="4588"/>
                  <a:pt x="53342" y="4584"/>
                  <a:pt x="53561" y="4584"/>
                </a:cubicBezTo>
                <a:close/>
                <a:moveTo>
                  <a:pt x="39156" y="5724"/>
                </a:moveTo>
                <a:cubicBezTo>
                  <a:pt x="39302" y="5755"/>
                  <a:pt x="39443" y="5795"/>
                  <a:pt x="39579" y="5844"/>
                </a:cubicBezTo>
                <a:cubicBezTo>
                  <a:pt x="39696" y="5887"/>
                  <a:pt x="39810" y="5936"/>
                  <a:pt x="39919" y="5988"/>
                </a:cubicBezTo>
                <a:cubicBezTo>
                  <a:pt x="39574" y="6109"/>
                  <a:pt x="39227" y="6226"/>
                  <a:pt x="38881" y="6343"/>
                </a:cubicBezTo>
                <a:cubicBezTo>
                  <a:pt x="38867" y="6323"/>
                  <a:pt x="38855" y="6303"/>
                  <a:pt x="38840" y="6286"/>
                </a:cubicBezTo>
                <a:lnTo>
                  <a:pt x="38840" y="6286"/>
                </a:lnTo>
                <a:cubicBezTo>
                  <a:pt x="38856" y="6291"/>
                  <a:pt x="38868" y="6296"/>
                  <a:pt x="38877" y="6296"/>
                </a:cubicBezTo>
                <a:cubicBezTo>
                  <a:pt x="38879" y="6296"/>
                  <a:pt x="38880" y="6296"/>
                  <a:pt x="38881" y="6296"/>
                </a:cubicBezTo>
                <a:cubicBezTo>
                  <a:pt x="38914" y="6296"/>
                  <a:pt x="38945" y="6268"/>
                  <a:pt x="38917" y="6206"/>
                </a:cubicBezTo>
                <a:cubicBezTo>
                  <a:pt x="38906" y="6176"/>
                  <a:pt x="38865" y="6144"/>
                  <a:pt x="38812" y="6116"/>
                </a:cubicBezTo>
                <a:lnTo>
                  <a:pt x="38845" y="6056"/>
                </a:lnTo>
                <a:cubicBezTo>
                  <a:pt x="38903" y="5953"/>
                  <a:pt x="38939" y="5848"/>
                  <a:pt x="38979" y="5743"/>
                </a:cubicBezTo>
                <a:cubicBezTo>
                  <a:pt x="39037" y="5735"/>
                  <a:pt x="39096" y="5730"/>
                  <a:pt x="39156" y="5724"/>
                </a:cubicBezTo>
                <a:close/>
                <a:moveTo>
                  <a:pt x="35807" y="6217"/>
                </a:moveTo>
                <a:cubicBezTo>
                  <a:pt x="35857" y="6259"/>
                  <a:pt x="35911" y="6300"/>
                  <a:pt x="35970" y="6337"/>
                </a:cubicBezTo>
                <a:cubicBezTo>
                  <a:pt x="35976" y="6341"/>
                  <a:pt x="35983" y="6345"/>
                  <a:pt x="35989" y="6350"/>
                </a:cubicBezTo>
                <a:cubicBezTo>
                  <a:pt x="35731" y="6345"/>
                  <a:pt x="35470" y="6339"/>
                  <a:pt x="35208" y="6335"/>
                </a:cubicBezTo>
                <a:cubicBezTo>
                  <a:pt x="35408" y="6295"/>
                  <a:pt x="35606" y="6255"/>
                  <a:pt x="35807" y="6217"/>
                </a:cubicBezTo>
                <a:close/>
                <a:moveTo>
                  <a:pt x="37803" y="5999"/>
                </a:moveTo>
                <a:cubicBezTo>
                  <a:pt x="37842" y="6038"/>
                  <a:pt x="37881" y="6078"/>
                  <a:pt x="37918" y="6117"/>
                </a:cubicBezTo>
                <a:cubicBezTo>
                  <a:pt x="37939" y="6139"/>
                  <a:pt x="37956" y="6163"/>
                  <a:pt x="37976" y="6186"/>
                </a:cubicBezTo>
                <a:cubicBezTo>
                  <a:pt x="37963" y="6192"/>
                  <a:pt x="37948" y="6197"/>
                  <a:pt x="37938" y="6206"/>
                </a:cubicBezTo>
                <a:cubicBezTo>
                  <a:pt x="37870" y="6255"/>
                  <a:pt x="37823" y="6319"/>
                  <a:pt x="37796" y="6385"/>
                </a:cubicBezTo>
                <a:cubicBezTo>
                  <a:pt x="37737" y="6384"/>
                  <a:pt x="37679" y="6383"/>
                  <a:pt x="37621" y="6383"/>
                </a:cubicBezTo>
                <a:cubicBezTo>
                  <a:pt x="37591" y="6370"/>
                  <a:pt x="37561" y="6355"/>
                  <a:pt x="37531" y="6341"/>
                </a:cubicBezTo>
                <a:cubicBezTo>
                  <a:pt x="37601" y="6218"/>
                  <a:pt x="37689" y="6101"/>
                  <a:pt x="37803" y="5999"/>
                </a:cubicBezTo>
                <a:close/>
                <a:moveTo>
                  <a:pt x="47077" y="6247"/>
                </a:moveTo>
                <a:cubicBezTo>
                  <a:pt x="47284" y="6288"/>
                  <a:pt x="47498" y="6317"/>
                  <a:pt x="47714" y="6330"/>
                </a:cubicBezTo>
                <a:cubicBezTo>
                  <a:pt x="47720" y="6330"/>
                  <a:pt x="47726" y="6330"/>
                  <a:pt x="47732" y="6332"/>
                </a:cubicBezTo>
                <a:lnTo>
                  <a:pt x="47683" y="6397"/>
                </a:lnTo>
                <a:cubicBezTo>
                  <a:pt x="47468" y="6351"/>
                  <a:pt x="47252" y="6308"/>
                  <a:pt x="47038" y="6266"/>
                </a:cubicBezTo>
                <a:cubicBezTo>
                  <a:pt x="47051" y="6261"/>
                  <a:pt x="47063" y="6252"/>
                  <a:pt x="47077" y="6247"/>
                </a:cubicBezTo>
                <a:close/>
                <a:moveTo>
                  <a:pt x="40354" y="6224"/>
                </a:moveTo>
                <a:cubicBezTo>
                  <a:pt x="40474" y="6295"/>
                  <a:pt x="40590" y="6368"/>
                  <a:pt x="40708" y="6442"/>
                </a:cubicBezTo>
                <a:cubicBezTo>
                  <a:pt x="40402" y="6436"/>
                  <a:pt x="40094" y="6430"/>
                  <a:pt x="39788" y="6424"/>
                </a:cubicBezTo>
                <a:cubicBezTo>
                  <a:pt x="39979" y="6359"/>
                  <a:pt x="40165" y="6291"/>
                  <a:pt x="40354" y="6224"/>
                </a:cubicBezTo>
                <a:close/>
                <a:moveTo>
                  <a:pt x="41598" y="5760"/>
                </a:moveTo>
                <a:cubicBezTo>
                  <a:pt x="41668" y="5768"/>
                  <a:pt x="41737" y="5777"/>
                  <a:pt x="41805" y="5784"/>
                </a:cubicBezTo>
                <a:cubicBezTo>
                  <a:pt x="41857" y="5817"/>
                  <a:pt x="41909" y="5849"/>
                  <a:pt x="41963" y="5880"/>
                </a:cubicBezTo>
                <a:cubicBezTo>
                  <a:pt x="42093" y="6008"/>
                  <a:pt x="42213" y="6141"/>
                  <a:pt x="42321" y="6275"/>
                </a:cubicBezTo>
                <a:lnTo>
                  <a:pt x="41789" y="6463"/>
                </a:lnTo>
                <a:cubicBezTo>
                  <a:pt x="41680" y="6459"/>
                  <a:pt x="41571" y="6458"/>
                  <a:pt x="41462" y="6455"/>
                </a:cubicBezTo>
                <a:cubicBezTo>
                  <a:pt x="41432" y="6436"/>
                  <a:pt x="41403" y="6416"/>
                  <a:pt x="41374" y="6397"/>
                </a:cubicBezTo>
                <a:cubicBezTo>
                  <a:pt x="41187" y="6284"/>
                  <a:pt x="41010" y="6166"/>
                  <a:pt x="40825" y="6052"/>
                </a:cubicBezTo>
                <a:cubicBezTo>
                  <a:pt x="41085" y="5958"/>
                  <a:pt x="41343" y="5859"/>
                  <a:pt x="41598" y="5760"/>
                </a:cubicBezTo>
                <a:close/>
                <a:moveTo>
                  <a:pt x="51770" y="5285"/>
                </a:moveTo>
                <a:cubicBezTo>
                  <a:pt x="51881" y="5691"/>
                  <a:pt x="52032" y="6092"/>
                  <a:pt x="52219" y="6482"/>
                </a:cubicBezTo>
                <a:cubicBezTo>
                  <a:pt x="51791" y="6346"/>
                  <a:pt x="51409" y="6155"/>
                  <a:pt x="51123" y="5919"/>
                </a:cubicBezTo>
                <a:cubicBezTo>
                  <a:pt x="51045" y="5853"/>
                  <a:pt x="50974" y="5783"/>
                  <a:pt x="50913" y="5711"/>
                </a:cubicBezTo>
                <a:cubicBezTo>
                  <a:pt x="51213" y="5579"/>
                  <a:pt x="51496" y="5436"/>
                  <a:pt x="51770" y="5285"/>
                </a:cubicBezTo>
                <a:close/>
                <a:moveTo>
                  <a:pt x="31920" y="6185"/>
                </a:moveTo>
                <a:lnTo>
                  <a:pt x="31920" y="6185"/>
                </a:lnTo>
                <a:cubicBezTo>
                  <a:pt x="31982" y="6240"/>
                  <a:pt x="32041" y="6299"/>
                  <a:pt x="32098" y="6357"/>
                </a:cubicBezTo>
                <a:cubicBezTo>
                  <a:pt x="32072" y="6404"/>
                  <a:pt x="32046" y="6450"/>
                  <a:pt x="32019" y="6495"/>
                </a:cubicBezTo>
                <a:cubicBezTo>
                  <a:pt x="31992" y="6393"/>
                  <a:pt x="31958" y="6289"/>
                  <a:pt x="31920" y="6185"/>
                </a:cubicBezTo>
                <a:close/>
                <a:moveTo>
                  <a:pt x="48295" y="6338"/>
                </a:moveTo>
                <a:cubicBezTo>
                  <a:pt x="48294" y="6361"/>
                  <a:pt x="48291" y="6383"/>
                  <a:pt x="48290" y="6406"/>
                </a:cubicBezTo>
                <a:cubicBezTo>
                  <a:pt x="48253" y="6439"/>
                  <a:pt x="48215" y="6470"/>
                  <a:pt x="48178" y="6502"/>
                </a:cubicBezTo>
                <a:cubicBezTo>
                  <a:pt x="48173" y="6502"/>
                  <a:pt x="48168" y="6501"/>
                  <a:pt x="48163" y="6499"/>
                </a:cubicBezTo>
                <a:cubicBezTo>
                  <a:pt x="48202" y="6446"/>
                  <a:pt x="48245" y="6393"/>
                  <a:pt x="48286" y="6338"/>
                </a:cubicBezTo>
                <a:close/>
                <a:moveTo>
                  <a:pt x="46376" y="6491"/>
                </a:moveTo>
                <a:lnTo>
                  <a:pt x="46438" y="6503"/>
                </a:lnTo>
                <a:cubicBezTo>
                  <a:pt x="46406" y="6504"/>
                  <a:pt x="46377" y="6504"/>
                  <a:pt x="46345" y="6506"/>
                </a:cubicBezTo>
                <a:cubicBezTo>
                  <a:pt x="46345" y="6503"/>
                  <a:pt x="46344" y="6502"/>
                  <a:pt x="46344" y="6499"/>
                </a:cubicBezTo>
                <a:lnTo>
                  <a:pt x="46376" y="6491"/>
                </a:lnTo>
                <a:close/>
                <a:moveTo>
                  <a:pt x="34749" y="5326"/>
                </a:moveTo>
                <a:lnTo>
                  <a:pt x="35463" y="5917"/>
                </a:lnTo>
                <a:cubicBezTo>
                  <a:pt x="34946" y="6017"/>
                  <a:pt x="34432" y="6125"/>
                  <a:pt x="33926" y="6242"/>
                </a:cubicBezTo>
                <a:lnTo>
                  <a:pt x="32800" y="6507"/>
                </a:lnTo>
                <a:lnTo>
                  <a:pt x="32755" y="6450"/>
                </a:lnTo>
                <a:cubicBezTo>
                  <a:pt x="32878" y="6275"/>
                  <a:pt x="33010" y="6100"/>
                  <a:pt x="33158" y="5925"/>
                </a:cubicBezTo>
                <a:cubicBezTo>
                  <a:pt x="33272" y="5787"/>
                  <a:pt x="33396" y="5651"/>
                  <a:pt x="33529" y="5523"/>
                </a:cubicBezTo>
                <a:cubicBezTo>
                  <a:pt x="33928" y="5443"/>
                  <a:pt x="34337" y="5380"/>
                  <a:pt x="34749" y="5326"/>
                </a:cubicBezTo>
                <a:close/>
                <a:moveTo>
                  <a:pt x="65259" y="6457"/>
                </a:moveTo>
                <a:lnTo>
                  <a:pt x="65259" y="6457"/>
                </a:lnTo>
                <a:cubicBezTo>
                  <a:pt x="65251" y="6475"/>
                  <a:pt x="65241" y="6492"/>
                  <a:pt x="65230" y="6510"/>
                </a:cubicBezTo>
                <a:cubicBezTo>
                  <a:pt x="65196" y="6493"/>
                  <a:pt x="65161" y="6480"/>
                  <a:pt x="65127" y="6465"/>
                </a:cubicBezTo>
                <a:cubicBezTo>
                  <a:pt x="65171" y="6463"/>
                  <a:pt x="65216" y="6459"/>
                  <a:pt x="65259" y="6457"/>
                </a:cubicBezTo>
                <a:close/>
                <a:moveTo>
                  <a:pt x="54142" y="4598"/>
                </a:moveTo>
                <a:cubicBezTo>
                  <a:pt x="54252" y="4600"/>
                  <a:pt x="54361" y="4601"/>
                  <a:pt x="54473" y="4606"/>
                </a:cubicBezTo>
                <a:cubicBezTo>
                  <a:pt x="55057" y="4633"/>
                  <a:pt x="55639" y="4686"/>
                  <a:pt x="56212" y="4764"/>
                </a:cubicBezTo>
                <a:cubicBezTo>
                  <a:pt x="56356" y="4784"/>
                  <a:pt x="56493" y="4802"/>
                  <a:pt x="56626" y="4825"/>
                </a:cubicBezTo>
                <a:cubicBezTo>
                  <a:pt x="56735" y="5007"/>
                  <a:pt x="56826" y="5195"/>
                  <a:pt x="56905" y="5384"/>
                </a:cubicBezTo>
                <a:cubicBezTo>
                  <a:pt x="56763" y="5426"/>
                  <a:pt x="56623" y="5477"/>
                  <a:pt x="56491" y="5542"/>
                </a:cubicBezTo>
                <a:cubicBezTo>
                  <a:pt x="56180" y="5686"/>
                  <a:pt x="55942" y="5916"/>
                  <a:pt x="55850" y="6164"/>
                </a:cubicBezTo>
                <a:cubicBezTo>
                  <a:pt x="55816" y="6252"/>
                  <a:pt x="55808" y="6342"/>
                  <a:pt x="55806" y="6429"/>
                </a:cubicBezTo>
                <a:cubicBezTo>
                  <a:pt x="55767" y="6440"/>
                  <a:pt x="55729" y="6453"/>
                  <a:pt x="55689" y="6464"/>
                </a:cubicBezTo>
                <a:cubicBezTo>
                  <a:pt x="55087" y="6622"/>
                  <a:pt x="54438" y="6715"/>
                  <a:pt x="53800" y="6715"/>
                </a:cubicBezTo>
                <a:cubicBezTo>
                  <a:pt x="53684" y="6715"/>
                  <a:pt x="53568" y="6712"/>
                  <a:pt x="53453" y="6706"/>
                </a:cubicBezTo>
                <a:cubicBezTo>
                  <a:pt x="53488" y="6635"/>
                  <a:pt x="53526" y="6565"/>
                  <a:pt x="53559" y="6494"/>
                </a:cubicBezTo>
                <a:cubicBezTo>
                  <a:pt x="53842" y="5877"/>
                  <a:pt x="54040" y="5244"/>
                  <a:pt x="54141" y="4605"/>
                </a:cubicBezTo>
                <a:cubicBezTo>
                  <a:pt x="54141" y="4601"/>
                  <a:pt x="54141" y="4600"/>
                  <a:pt x="54142" y="4598"/>
                </a:cubicBezTo>
                <a:close/>
                <a:moveTo>
                  <a:pt x="48820" y="6487"/>
                </a:moveTo>
                <a:lnTo>
                  <a:pt x="49212" y="6657"/>
                </a:lnTo>
                <a:cubicBezTo>
                  <a:pt x="49218" y="6683"/>
                  <a:pt x="49225" y="6708"/>
                  <a:pt x="49234" y="6733"/>
                </a:cubicBezTo>
                <a:lnTo>
                  <a:pt x="48783" y="6633"/>
                </a:lnTo>
                <a:cubicBezTo>
                  <a:pt x="48784" y="6593"/>
                  <a:pt x="48787" y="6555"/>
                  <a:pt x="48788" y="6515"/>
                </a:cubicBezTo>
                <a:lnTo>
                  <a:pt x="48820" y="6487"/>
                </a:lnTo>
                <a:close/>
                <a:moveTo>
                  <a:pt x="29043" y="5487"/>
                </a:moveTo>
                <a:lnTo>
                  <a:pt x="29043" y="5487"/>
                </a:lnTo>
                <a:cubicBezTo>
                  <a:pt x="28895" y="5623"/>
                  <a:pt x="28774" y="5767"/>
                  <a:pt x="28666" y="5888"/>
                </a:cubicBezTo>
                <a:cubicBezTo>
                  <a:pt x="28552" y="6022"/>
                  <a:pt x="28427" y="6152"/>
                  <a:pt x="28304" y="6283"/>
                </a:cubicBezTo>
                <a:cubicBezTo>
                  <a:pt x="28127" y="6460"/>
                  <a:pt x="27942" y="6638"/>
                  <a:pt x="27754" y="6813"/>
                </a:cubicBezTo>
                <a:cubicBezTo>
                  <a:pt x="27146" y="6477"/>
                  <a:pt x="26517" y="6160"/>
                  <a:pt x="25863" y="5864"/>
                </a:cubicBezTo>
                <a:cubicBezTo>
                  <a:pt x="26100" y="5794"/>
                  <a:pt x="26364" y="5744"/>
                  <a:pt x="26632" y="5706"/>
                </a:cubicBezTo>
                <a:cubicBezTo>
                  <a:pt x="27010" y="5651"/>
                  <a:pt x="27427" y="5624"/>
                  <a:pt x="27828" y="5585"/>
                </a:cubicBezTo>
                <a:cubicBezTo>
                  <a:pt x="28231" y="5543"/>
                  <a:pt x="28637" y="5514"/>
                  <a:pt x="29043" y="5487"/>
                </a:cubicBezTo>
                <a:close/>
                <a:moveTo>
                  <a:pt x="39160" y="6765"/>
                </a:moveTo>
                <a:cubicBezTo>
                  <a:pt x="39205" y="6766"/>
                  <a:pt x="39250" y="6766"/>
                  <a:pt x="39296" y="6767"/>
                </a:cubicBezTo>
                <a:cubicBezTo>
                  <a:pt x="39558" y="6773"/>
                  <a:pt x="39820" y="6777"/>
                  <a:pt x="40081" y="6782"/>
                </a:cubicBezTo>
                <a:cubicBezTo>
                  <a:pt x="39784" y="6806"/>
                  <a:pt x="39487" y="6818"/>
                  <a:pt x="39190" y="6818"/>
                </a:cubicBezTo>
                <a:cubicBezTo>
                  <a:pt x="39179" y="6801"/>
                  <a:pt x="39169" y="6782"/>
                  <a:pt x="39160" y="6765"/>
                </a:cubicBezTo>
                <a:close/>
                <a:moveTo>
                  <a:pt x="35646" y="6697"/>
                </a:moveTo>
                <a:cubicBezTo>
                  <a:pt x="35994" y="6704"/>
                  <a:pt x="36341" y="6710"/>
                  <a:pt x="36687" y="6717"/>
                </a:cubicBezTo>
                <a:cubicBezTo>
                  <a:pt x="36725" y="6735"/>
                  <a:pt x="36767" y="6749"/>
                  <a:pt x="36806" y="6765"/>
                </a:cubicBezTo>
                <a:cubicBezTo>
                  <a:pt x="36801" y="6786"/>
                  <a:pt x="36794" y="6808"/>
                  <a:pt x="36787" y="6829"/>
                </a:cubicBezTo>
                <a:cubicBezTo>
                  <a:pt x="36777" y="6856"/>
                  <a:pt x="36771" y="6882"/>
                  <a:pt x="36761" y="6910"/>
                </a:cubicBezTo>
                <a:cubicBezTo>
                  <a:pt x="36713" y="6902"/>
                  <a:pt x="36667" y="6894"/>
                  <a:pt x="36619" y="6889"/>
                </a:cubicBezTo>
                <a:cubicBezTo>
                  <a:pt x="36402" y="6861"/>
                  <a:pt x="36185" y="6836"/>
                  <a:pt x="35966" y="6813"/>
                </a:cubicBezTo>
                <a:cubicBezTo>
                  <a:pt x="35916" y="6792"/>
                  <a:pt x="35868" y="6770"/>
                  <a:pt x="35815" y="6752"/>
                </a:cubicBezTo>
                <a:cubicBezTo>
                  <a:pt x="35760" y="6731"/>
                  <a:pt x="35703" y="6715"/>
                  <a:pt x="35646" y="6697"/>
                </a:cubicBezTo>
                <a:close/>
                <a:moveTo>
                  <a:pt x="49726" y="6132"/>
                </a:moveTo>
                <a:lnTo>
                  <a:pt x="49762" y="6152"/>
                </a:lnTo>
                <a:cubicBezTo>
                  <a:pt x="49840" y="6199"/>
                  <a:pt x="49922" y="6242"/>
                  <a:pt x="49994" y="6294"/>
                </a:cubicBezTo>
                <a:cubicBezTo>
                  <a:pt x="50148" y="6394"/>
                  <a:pt x="50275" y="6491"/>
                  <a:pt x="50423" y="6611"/>
                </a:cubicBezTo>
                <a:cubicBezTo>
                  <a:pt x="50501" y="6675"/>
                  <a:pt x="50571" y="6743"/>
                  <a:pt x="50646" y="6808"/>
                </a:cubicBezTo>
                <a:cubicBezTo>
                  <a:pt x="50668" y="6848"/>
                  <a:pt x="50692" y="6886"/>
                  <a:pt x="50716" y="6926"/>
                </a:cubicBezTo>
                <a:lnTo>
                  <a:pt x="49999" y="6615"/>
                </a:lnTo>
                <a:lnTo>
                  <a:pt x="49671" y="6471"/>
                </a:lnTo>
                <a:lnTo>
                  <a:pt x="49666" y="6459"/>
                </a:lnTo>
                <a:cubicBezTo>
                  <a:pt x="49638" y="6361"/>
                  <a:pt x="49616" y="6263"/>
                  <a:pt x="49592" y="6164"/>
                </a:cubicBezTo>
                <a:cubicBezTo>
                  <a:pt x="49638" y="6153"/>
                  <a:pt x="49683" y="6143"/>
                  <a:pt x="49726" y="6132"/>
                </a:cubicBezTo>
                <a:close/>
                <a:moveTo>
                  <a:pt x="58545" y="5510"/>
                </a:moveTo>
                <a:cubicBezTo>
                  <a:pt x="58575" y="5510"/>
                  <a:pt x="58605" y="5511"/>
                  <a:pt x="58636" y="5511"/>
                </a:cubicBezTo>
                <a:cubicBezTo>
                  <a:pt x="59170" y="5526"/>
                  <a:pt x="59713" y="5569"/>
                  <a:pt x="60244" y="5626"/>
                </a:cubicBezTo>
                <a:cubicBezTo>
                  <a:pt x="61308" y="5750"/>
                  <a:pt x="62353" y="5948"/>
                  <a:pt x="63344" y="6228"/>
                </a:cubicBezTo>
                <a:cubicBezTo>
                  <a:pt x="63363" y="6234"/>
                  <a:pt x="63384" y="6240"/>
                  <a:pt x="63405" y="6246"/>
                </a:cubicBezTo>
                <a:cubicBezTo>
                  <a:pt x="62490" y="6335"/>
                  <a:pt x="61583" y="6446"/>
                  <a:pt x="60684" y="6585"/>
                </a:cubicBezTo>
                <a:cubicBezTo>
                  <a:pt x="59953" y="6699"/>
                  <a:pt x="59227" y="6833"/>
                  <a:pt x="58509" y="6978"/>
                </a:cubicBezTo>
                <a:lnTo>
                  <a:pt x="58385" y="6902"/>
                </a:lnTo>
                <a:lnTo>
                  <a:pt x="57724" y="6499"/>
                </a:lnTo>
                <a:cubicBezTo>
                  <a:pt x="57704" y="6371"/>
                  <a:pt x="57677" y="6245"/>
                  <a:pt x="57649" y="6117"/>
                </a:cubicBezTo>
                <a:cubicBezTo>
                  <a:pt x="57775" y="6050"/>
                  <a:pt x="57895" y="5974"/>
                  <a:pt x="58002" y="5885"/>
                </a:cubicBezTo>
                <a:cubicBezTo>
                  <a:pt x="58123" y="5784"/>
                  <a:pt x="58217" y="5654"/>
                  <a:pt x="58252" y="5515"/>
                </a:cubicBezTo>
                <a:cubicBezTo>
                  <a:pt x="58349" y="5512"/>
                  <a:pt x="58447" y="5510"/>
                  <a:pt x="58545" y="5510"/>
                </a:cubicBezTo>
                <a:close/>
                <a:moveTo>
                  <a:pt x="49916" y="6961"/>
                </a:moveTo>
                <a:lnTo>
                  <a:pt x="50012" y="7003"/>
                </a:lnTo>
                <a:cubicBezTo>
                  <a:pt x="49970" y="6988"/>
                  <a:pt x="49927" y="6975"/>
                  <a:pt x="49883" y="6961"/>
                </a:cubicBezTo>
                <a:close/>
                <a:moveTo>
                  <a:pt x="43484" y="6844"/>
                </a:moveTo>
                <a:cubicBezTo>
                  <a:pt x="43575" y="6845"/>
                  <a:pt x="43664" y="6846"/>
                  <a:pt x="43755" y="6850"/>
                </a:cubicBezTo>
                <a:cubicBezTo>
                  <a:pt x="43664" y="6923"/>
                  <a:pt x="43570" y="6993"/>
                  <a:pt x="43469" y="7059"/>
                </a:cubicBezTo>
                <a:cubicBezTo>
                  <a:pt x="43473" y="6987"/>
                  <a:pt x="43479" y="6916"/>
                  <a:pt x="43484" y="6844"/>
                </a:cubicBezTo>
                <a:close/>
                <a:moveTo>
                  <a:pt x="68475" y="6367"/>
                </a:moveTo>
                <a:lnTo>
                  <a:pt x="68333" y="6796"/>
                </a:lnTo>
                <a:cubicBezTo>
                  <a:pt x="68323" y="6825"/>
                  <a:pt x="68311" y="6853"/>
                  <a:pt x="68300" y="6882"/>
                </a:cubicBezTo>
                <a:lnTo>
                  <a:pt x="68196" y="6894"/>
                </a:lnTo>
                <a:cubicBezTo>
                  <a:pt x="67911" y="6927"/>
                  <a:pt x="67629" y="6960"/>
                  <a:pt x="67347" y="6993"/>
                </a:cubicBezTo>
                <a:cubicBezTo>
                  <a:pt x="66948" y="7030"/>
                  <a:pt x="66559" y="7053"/>
                  <a:pt x="66189" y="7068"/>
                </a:cubicBezTo>
                <a:cubicBezTo>
                  <a:pt x="66012" y="6937"/>
                  <a:pt x="65824" y="6814"/>
                  <a:pt x="65622" y="6705"/>
                </a:cubicBezTo>
                <a:cubicBezTo>
                  <a:pt x="65685" y="6616"/>
                  <a:pt x="65737" y="6525"/>
                  <a:pt x="65770" y="6430"/>
                </a:cubicBezTo>
                <a:cubicBezTo>
                  <a:pt x="66005" y="6417"/>
                  <a:pt x="66240" y="6405"/>
                  <a:pt x="66475" y="6397"/>
                </a:cubicBezTo>
                <a:lnTo>
                  <a:pt x="67552" y="6370"/>
                </a:lnTo>
                <a:lnTo>
                  <a:pt x="68475" y="6367"/>
                </a:lnTo>
                <a:close/>
                <a:moveTo>
                  <a:pt x="64287" y="6525"/>
                </a:moveTo>
                <a:cubicBezTo>
                  <a:pt x="64451" y="6584"/>
                  <a:pt x="64614" y="6644"/>
                  <a:pt x="64768" y="6710"/>
                </a:cubicBezTo>
                <a:cubicBezTo>
                  <a:pt x="64837" y="6740"/>
                  <a:pt x="64905" y="6773"/>
                  <a:pt x="64974" y="6804"/>
                </a:cubicBezTo>
                <a:cubicBezTo>
                  <a:pt x="64909" y="6861"/>
                  <a:pt x="64839" y="6913"/>
                  <a:pt x="64763" y="6962"/>
                </a:cubicBezTo>
                <a:cubicBezTo>
                  <a:pt x="64697" y="7008"/>
                  <a:pt x="64626" y="7048"/>
                  <a:pt x="64555" y="7090"/>
                </a:cubicBezTo>
                <a:cubicBezTo>
                  <a:pt x="63965" y="7080"/>
                  <a:pt x="63350" y="7044"/>
                  <a:pt x="62822" y="6991"/>
                </a:cubicBezTo>
                <a:cubicBezTo>
                  <a:pt x="62137" y="6928"/>
                  <a:pt x="61607" y="6844"/>
                  <a:pt x="61444" y="6844"/>
                </a:cubicBezTo>
                <a:cubicBezTo>
                  <a:pt x="61441" y="6844"/>
                  <a:pt x="61438" y="6844"/>
                  <a:pt x="61436" y="6844"/>
                </a:cubicBezTo>
                <a:cubicBezTo>
                  <a:pt x="62379" y="6710"/>
                  <a:pt x="63330" y="6602"/>
                  <a:pt x="64287" y="6525"/>
                </a:cubicBezTo>
                <a:close/>
                <a:moveTo>
                  <a:pt x="65350" y="6997"/>
                </a:moveTo>
                <a:cubicBezTo>
                  <a:pt x="65403" y="7026"/>
                  <a:pt x="65452" y="7058"/>
                  <a:pt x="65503" y="7087"/>
                </a:cubicBezTo>
                <a:cubicBezTo>
                  <a:pt x="65446" y="7090"/>
                  <a:pt x="65387" y="7091"/>
                  <a:pt x="65332" y="7092"/>
                </a:cubicBezTo>
                <a:cubicBezTo>
                  <a:pt x="65300" y="7092"/>
                  <a:pt x="65265" y="7092"/>
                  <a:pt x="65231" y="7093"/>
                </a:cubicBezTo>
                <a:cubicBezTo>
                  <a:pt x="65272" y="7062"/>
                  <a:pt x="65312" y="7031"/>
                  <a:pt x="65350" y="6997"/>
                </a:cubicBezTo>
                <a:close/>
                <a:moveTo>
                  <a:pt x="30721" y="5389"/>
                </a:moveTo>
                <a:cubicBezTo>
                  <a:pt x="30749" y="5403"/>
                  <a:pt x="30779" y="5417"/>
                  <a:pt x="30809" y="5431"/>
                </a:cubicBezTo>
                <a:cubicBezTo>
                  <a:pt x="30950" y="5542"/>
                  <a:pt x="31049" y="5685"/>
                  <a:pt x="31129" y="5832"/>
                </a:cubicBezTo>
                <a:cubicBezTo>
                  <a:pt x="30098" y="6176"/>
                  <a:pt x="29134" y="6605"/>
                  <a:pt x="28279" y="7111"/>
                </a:cubicBezTo>
                <a:cubicBezTo>
                  <a:pt x="28279" y="7111"/>
                  <a:pt x="28278" y="7111"/>
                  <a:pt x="28278" y="7109"/>
                </a:cubicBezTo>
                <a:cubicBezTo>
                  <a:pt x="28731" y="6512"/>
                  <a:pt x="29320" y="5957"/>
                  <a:pt x="30046" y="5482"/>
                </a:cubicBezTo>
                <a:cubicBezTo>
                  <a:pt x="30079" y="5460"/>
                  <a:pt x="30118" y="5439"/>
                  <a:pt x="30155" y="5416"/>
                </a:cubicBezTo>
                <a:cubicBezTo>
                  <a:pt x="30343" y="5404"/>
                  <a:pt x="30532" y="5397"/>
                  <a:pt x="30721" y="5389"/>
                </a:cubicBezTo>
                <a:close/>
                <a:moveTo>
                  <a:pt x="57772" y="6951"/>
                </a:moveTo>
                <a:cubicBezTo>
                  <a:pt x="57839" y="6994"/>
                  <a:pt x="57909" y="7038"/>
                  <a:pt x="57963" y="7067"/>
                </a:cubicBezTo>
                <a:lnTo>
                  <a:pt x="57992" y="7086"/>
                </a:lnTo>
                <a:cubicBezTo>
                  <a:pt x="57919" y="7103"/>
                  <a:pt x="57847" y="7117"/>
                  <a:pt x="57776" y="7133"/>
                </a:cubicBezTo>
                <a:cubicBezTo>
                  <a:pt x="57774" y="7073"/>
                  <a:pt x="57776" y="7012"/>
                  <a:pt x="57772" y="6951"/>
                </a:cubicBezTo>
                <a:close/>
                <a:moveTo>
                  <a:pt x="39931" y="7117"/>
                </a:moveTo>
                <a:lnTo>
                  <a:pt x="39454" y="7284"/>
                </a:lnTo>
                <a:cubicBezTo>
                  <a:pt x="39427" y="7235"/>
                  <a:pt x="39401" y="7188"/>
                  <a:pt x="39374" y="7139"/>
                </a:cubicBezTo>
                <a:cubicBezTo>
                  <a:pt x="39560" y="7134"/>
                  <a:pt x="39748" y="7128"/>
                  <a:pt x="39931" y="7117"/>
                </a:cubicBezTo>
                <a:close/>
                <a:moveTo>
                  <a:pt x="23175" y="5129"/>
                </a:moveTo>
                <a:cubicBezTo>
                  <a:pt x="23366" y="5196"/>
                  <a:pt x="23556" y="5263"/>
                  <a:pt x="23744" y="5332"/>
                </a:cubicBezTo>
                <a:lnTo>
                  <a:pt x="23612" y="5696"/>
                </a:lnTo>
                <a:cubicBezTo>
                  <a:pt x="23420" y="6224"/>
                  <a:pt x="23302" y="6760"/>
                  <a:pt x="23248" y="7299"/>
                </a:cubicBezTo>
                <a:cubicBezTo>
                  <a:pt x="23220" y="7297"/>
                  <a:pt x="23193" y="7293"/>
                  <a:pt x="23165" y="7292"/>
                </a:cubicBezTo>
                <a:cubicBezTo>
                  <a:pt x="22864" y="7271"/>
                  <a:pt x="22570" y="7229"/>
                  <a:pt x="22264" y="7227"/>
                </a:cubicBezTo>
                <a:cubicBezTo>
                  <a:pt x="22215" y="7226"/>
                  <a:pt x="22165" y="7226"/>
                  <a:pt x="22115" y="7226"/>
                </a:cubicBezTo>
                <a:cubicBezTo>
                  <a:pt x="21868" y="7226"/>
                  <a:pt x="21614" y="7238"/>
                  <a:pt x="21360" y="7278"/>
                </a:cubicBezTo>
                <a:cubicBezTo>
                  <a:pt x="21155" y="7056"/>
                  <a:pt x="20968" y="6828"/>
                  <a:pt x="20805" y="6591"/>
                </a:cubicBezTo>
                <a:cubicBezTo>
                  <a:pt x="21432" y="6006"/>
                  <a:pt x="22238" y="5501"/>
                  <a:pt x="23175" y="5129"/>
                </a:cubicBezTo>
                <a:close/>
                <a:moveTo>
                  <a:pt x="56839" y="6460"/>
                </a:moveTo>
                <a:lnTo>
                  <a:pt x="56939" y="6645"/>
                </a:lnTo>
                <a:lnTo>
                  <a:pt x="57272" y="7249"/>
                </a:lnTo>
                <a:cubicBezTo>
                  <a:pt x="57124" y="7283"/>
                  <a:pt x="56976" y="7315"/>
                  <a:pt x="56830" y="7352"/>
                </a:cubicBezTo>
                <a:cubicBezTo>
                  <a:pt x="56613" y="7123"/>
                  <a:pt x="56412" y="6880"/>
                  <a:pt x="56338" y="6628"/>
                </a:cubicBezTo>
                <a:cubicBezTo>
                  <a:pt x="56442" y="6597"/>
                  <a:pt x="56544" y="6564"/>
                  <a:pt x="56646" y="6530"/>
                </a:cubicBezTo>
                <a:cubicBezTo>
                  <a:pt x="56711" y="6508"/>
                  <a:pt x="56774" y="6484"/>
                  <a:pt x="56839" y="6460"/>
                </a:cubicBezTo>
                <a:close/>
                <a:moveTo>
                  <a:pt x="31257" y="6136"/>
                </a:moveTo>
                <a:cubicBezTo>
                  <a:pt x="31333" y="6361"/>
                  <a:pt x="31374" y="6595"/>
                  <a:pt x="31401" y="6833"/>
                </a:cubicBezTo>
                <a:cubicBezTo>
                  <a:pt x="31386" y="6836"/>
                  <a:pt x="31374" y="6841"/>
                  <a:pt x="31360" y="6845"/>
                </a:cubicBezTo>
                <a:cubicBezTo>
                  <a:pt x="30452" y="6957"/>
                  <a:pt x="29559" y="7130"/>
                  <a:pt x="28711" y="7368"/>
                </a:cubicBezTo>
                <a:cubicBezTo>
                  <a:pt x="28687" y="7352"/>
                  <a:pt x="28662" y="7338"/>
                  <a:pt x="28638" y="7324"/>
                </a:cubicBezTo>
                <a:cubicBezTo>
                  <a:pt x="29427" y="6858"/>
                  <a:pt x="30307" y="6458"/>
                  <a:pt x="31257" y="6136"/>
                </a:cubicBezTo>
                <a:close/>
                <a:moveTo>
                  <a:pt x="23793" y="7058"/>
                </a:moveTo>
                <a:cubicBezTo>
                  <a:pt x="23797" y="7164"/>
                  <a:pt x="23799" y="7271"/>
                  <a:pt x="23799" y="7376"/>
                </a:cubicBezTo>
                <a:cubicBezTo>
                  <a:pt x="23788" y="7374"/>
                  <a:pt x="23776" y="7371"/>
                  <a:pt x="23764" y="7370"/>
                </a:cubicBezTo>
                <a:cubicBezTo>
                  <a:pt x="23771" y="7265"/>
                  <a:pt x="23781" y="7162"/>
                  <a:pt x="23793" y="7058"/>
                </a:cubicBezTo>
                <a:close/>
                <a:moveTo>
                  <a:pt x="42055" y="6818"/>
                </a:moveTo>
                <a:cubicBezTo>
                  <a:pt x="42266" y="6822"/>
                  <a:pt x="42476" y="6826"/>
                  <a:pt x="42686" y="6829"/>
                </a:cubicBezTo>
                <a:cubicBezTo>
                  <a:pt x="42730" y="6906"/>
                  <a:pt x="42775" y="6984"/>
                  <a:pt x="42811" y="7063"/>
                </a:cubicBezTo>
                <a:cubicBezTo>
                  <a:pt x="42851" y="7150"/>
                  <a:pt x="42879" y="7237"/>
                  <a:pt x="42911" y="7325"/>
                </a:cubicBezTo>
                <a:cubicBezTo>
                  <a:pt x="42907" y="7326"/>
                  <a:pt x="42904" y="7327"/>
                  <a:pt x="42901" y="7331"/>
                </a:cubicBezTo>
                <a:lnTo>
                  <a:pt x="42781" y="7393"/>
                </a:lnTo>
                <a:cubicBezTo>
                  <a:pt x="42533" y="7200"/>
                  <a:pt x="42275" y="7011"/>
                  <a:pt x="42011" y="6828"/>
                </a:cubicBezTo>
                <a:cubicBezTo>
                  <a:pt x="42026" y="6825"/>
                  <a:pt x="42039" y="6821"/>
                  <a:pt x="42055" y="6818"/>
                </a:cubicBezTo>
                <a:close/>
                <a:moveTo>
                  <a:pt x="46456" y="6899"/>
                </a:moveTo>
                <a:lnTo>
                  <a:pt x="46456" y="6899"/>
                </a:lnTo>
                <a:cubicBezTo>
                  <a:pt x="46744" y="6904"/>
                  <a:pt x="47032" y="6910"/>
                  <a:pt x="47320" y="6913"/>
                </a:cubicBezTo>
                <a:cubicBezTo>
                  <a:pt x="47208" y="7080"/>
                  <a:pt x="47100" y="7248"/>
                  <a:pt x="46996" y="7417"/>
                </a:cubicBezTo>
                <a:cubicBezTo>
                  <a:pt x="46956" y="7384"/>
                  <a:pt x="46913" y="7352"/>
                  <a:pt x="46874" y="7321"/>
                </a:cubicBezTo>
                <a:lnTo>
                  <a:pt x="46488" y="7008"/>
                </a:lnTo>
                <a:cubicBezTo>
                  <a:pt x="46477" y="6971"/>
                  <a:pt x="46467" y="6935"/>
                  <a:pt x="46456" y="6899"/>
                </a:cubicBezTo>
                <a:close/>
                <a:moveTo>
                  <a:pt x="19933" y="5883"/>
                </a:moveTo>
                <a:cubicBezTo>
                  <a:pt x="20035" y="6109"/>
                  <a:pt x="20163" y="6329"/>
                  <a:pt x="20303" y="6546"/>
                </a:cubicBezTo>
                <a:cubicBezTo>
                  <a:pt x="20282" y="6567"/>
                  <a:pt x="20256" y="6588"/>
                  <a:pt x="20234" y="6611"/>
                </a:cubicBezTo>
                <a:cubicBezTo>
                  <a:pt x="19972" y="6885"/>
                  <a:pt x="19746" y="7174"/>
                  <a:pt x="19554" y="7473"/>
                </a:cubicBezTo>
                <a:cubicBezTo>
                  <a:pt x="19475" y="7468"/>
                  <a:pt x="19394" y="7462"/>
                  <a:pt x="19316" y="7460"/>
                </a:cubicBezTo>
                <a:cubicBezTo>
                  <a:pt x="19437" y="7168"/>
                  <a:pt x="19558" y="6877"/>
                  <a:pt x="19670" y="6584"/>
                </a:cubicBezTo>
                <a:lnTo>
                  <a:pt x="19933" y="5883"/>
                </a:lnTo>
                <a:close/>
                <a:moveTo>
                  <a:pt x="58444" y="7368"/>
                </a:moveTo>
                <a:lnTo>
                  <a:pt x="58618" y="7474"/>
                </a:lnTo>
                <a:lnTo>
                  <a:pt x="58649" y="7494"/>
                </a:lnTo>
                <a:cubicBezTo>
                  <a:pt x="58476" y="7469"/>
                  <a:pt x="58303" y="7449"/>
                  <a:pt x="58131" y="7431"/>
                </a:cubicBezTo>
                <a:cubicBezTo>
                  <a:pt x="58234" y="7409"/>
                  <a:pt x="58339" y="7387"/>
                  <a:pt x="58444" y="7368"/>
                </a:cubicBezTo>
                <a:close/>
                <a:moveTo>
                  <a:pt x="37148" y="7373"/>
                </a:moveTo>
                <a:cubicBezTo>
                  <a:pt x="37177" y="7375"/>
                  <a:pt x="37205" y="7380"/>
                  <a:pt x="37237" y="7384"/>
                </a:cubicBezTo>
                <a:lnTo>
                  <a:pt x="37475" y="7417"/>
                </a:lnTo>
                <a:cubicBezTo>
                  <a:pt x="37484" y="7417"/>
                  <a:pt x="37488" y="7418"/>
                  <a:pt x="37495" y="7418"/>
                </a:cubicBezTo>
                <a:cubicBezTo>
                  <a:pt x="37487" y="7433"/>
                  <a:pt x="37475" y="7445"/>
                  <a:pt x="37464" y="7458"/>
                </a:cubicBezTo>
                <a:cubicBezTo>
                  <a:pt x="37437" y="7468"/>
                  <a:pt x="37410" y="7477"/>
                  <a:pt x="37391" y="7484"/>
                </a:cubicBezTo>
                <a:cubicBezTo>
                  <a:pt x="37336" y="7505"/>
                  <a:pt x="37281" y="7521"/>
                  <a:pt x="37227" y="7539"/>
                </a:cubicBezTo>
                <a:cubicBezTo>
                  <a:pt x="37193" y="7512"/>
                  <a:pt x="37158" y="7484"/>
                  <a:pt x="37121" y="7457"/>
                </a:cubicBezTo>
                <a:cubicBezTo>
                  <a:pt x="37129" y="7429"/>
                  <a:pt x="37139" y="7401"/>
                  <a:pt x="37148" y="7373"/>
                </a:cubicBezTo>
                <a:close/>
                <a:moveTo>
                  <a:pt x="32701" y="7315"/>
                </a:moveTo>
                <a:cubicBezTo>
                  <a:pt x="32731" y="7403"/>
                  <a:pt x="32754" y="7490"/>
                  <a:pt x="32772" y="7578"/>
                </a:cubicBezTo>
                <a:cubicBezTo>
                  <a:pt x="32761" y="7573"/>
                  <a:pt x="32751" y="7566"/>
                  <a:pt x="32740" y="7561"/>
                </a:cubicBezTo>
                <a:cubicBezTo>
                  <a:pt x="32585" y="7482"/>
                  <a:pt x="32411" y="7423"/>
                  <a:pt x="32230" y="7379"/>
                </a:cubicBezTo>
                <a:cubicBezTo>
                  <a:pt x="32226" y="7370"/>
                  <a:pt x="32225" y="7363"/>
                  <a:pt x="32224" y="7355"/>
                </a:cubicBezTo>
                <a:cubicBezTo>
                  <a:pt x="32335" y="7346"/>
                  <a:pt x="32448" y="7335"/>
                  <a:pt x="32560" y="7325"/>
                </a:cubicBezTo>
                <a:cubicBezTo>
                  <a:pt x="32607" y="7321"/>
                  <a:pt x="32655" y="7319"/>
                  <a:pt x="32701" y="7315"/>
                </a:cubicBezTo>
                <a:close/>
                <a:moveTo>
                  <a:pt x="20526" y="6874"/>
                </a:moveTo>
                <a:cubicBezTo>
                  <a:pt x="20653" y="7044"/>
                  <a:pt x="20793" y="7212"/>
                  <a:pt x="20940" y="7375"/>
                </a:cubicBezTo>
                <a:cubicBezTo>
                  <a:pt x="20766" y="7429"/>
                  <a:pt x="20599" y="7496"/>
                  <a:pt x="20460" y="7580"/>
                </a:cubicBezTo>
                <a:cubicBezTo>
                  <a:pt x="20452" y="7584"/>
                  <a:pt x="20445" y="7589"/>
                  <a:pt x="20439" y="7594"/>
                </a:cubicBezTo>
                <a:cubicBezTo>
                  <a:pt x="20298" y="7565"/>
                  <a:pt x="20156" y="7540"/>
                  <a:pt x="20012" y="7520"/>
                </a:cubicBezTo>
                <a:cubicBezTo>
                  <a:pt x="20021" y="7506"/>
                  <a:pt x="20028" y="7493"/>
                  <a:pt x="20037" y="7479"/>
                </a:cubicBezTo>
                <a:cubicBezTo>
                  <a:pt x="20178" y="7271"/>
                  <a:pt x="20346" y="7070"/>
                  <a:pt x="20526" y="6874"/>
                </a:cubicBezTo>
                <a:close/>
                <a:moveTo>
                  <a:pt x="55869" y="6760"/>
                </a:moveTo>
                <a:cubicBezTo>
                  <a:pt x="55885" y="6802"/>
                  <a:pt x="55899" y="6842"/>
                  <a:pt x="55920" y="6880"/>
                </a:cubicBezTo>
                <a:cubicBezTo>
                  <a:pt x="56008" y="7054"/>
                  <a:pt x="56127" y="7211"/>
                  <a:pt x="56255" y="7357"/>
                </a:cubicBezTo>
                <a:cubicBezTo>
                  <a:pt x="55501" y="7369"/>
                  <a:pt x="54751" y="7431"/>
                  <a:pt x="54017" y="7544"/>
                </a:cubicBezTo>
                <a:cubicBezTo>
                  <a:pt x="53876" y="7566"/>
                  <a:pt x="53736" y="7591"/>
                  <a:pt x="53597" y="7615"/>
                </a:cubicBezTo>
                <a:cubicBezTo>
                  <a:pt x="53531" y="7411"/>
                  <a:pt x="53461" y="7207"/>
                  <a:pt x="53390" y="7005"/>
                </a:cubicBezTo>
                <a:lnTo>
                  <a:pt x="53390" y="7005"/>
                </a:lnTo>
                <a:cubicBezTo>
                  <a:pt x="53416" y="7006"/>
                  <a:pt x="53440" y="7010"/>
                  <a:pt x="53466" y="7011"/>
                </a:cubicBezTo>
                <a:cubicBezTo>
                  <a:pt x="53595" y="7018"/>
                  <a:pt x="53724" y="7022"/>
                  <a:pt x="53853" y="7022"/>
                </a:cubicBezTo>
                <a:cubicBezTo>
                  <a:pt x="54279" y="7022"/>
                  <a:pt x="54704" y="6983"/>
                  <a:pt x="55114" y="6917"/>
                </a:cubicBezTo>
                <a:cubicBezTo>
                  <a:pt x="55372" y="6875"/>
                  <a:pt x="55623" y="6821"/>
                  <a:pt x="55869" y="6760"/>
                </a:cubicBezTo>
                <a:close/>
                <a:moveTo>
                  <a:pt x="18874" y="5841"/>
                </a:moveTo>
                <a:lnTo>
                  <a:pt x="19115" y="5843"/>
                </a:lnTo>
                <a:cubicBezTo>
                  <a:pt x="19118" y="5843"/>
                  <a:pt x="19122" y="5843"/>
                  <a:pt x="19125" y="5843"/>
                </a:cubicBezTo>
                <a:cubicBezTo>
                  <a:pt x="19186" y="5843"/>
                  <a:pt x="19242" y="5852"/>
                  <a:pt x="19300" y="5855"/>
                </a:cubicBezTo>
                <a:lnTo>
                  <a:pt x="19393" y="5864"/>
                </a:lnTo>
                <a:lnTo>
                  <a:pt x="19440" y="5868"/>
                </a:lnTo>
                <a:cubicBezTo>
                  <a:pt x="19452" y="5871"/>
                  <a:pt x="19437" y="5886"/>
                  <a:pt x="19437" y="5893"/>
                </a:cubicBezTo>
                <a:lnTo>
                  <a:pt x="19393" y="6010"/>
                </a:lnTo>
                <a:lnTo>
                  <a:pt x="19156" y="6638"/>
                </a:lnTo>
                <a:cubicBezTo>
                  <a:pt x="19044" y="6915"/>
                  <a:pt x="18934" y="7191"/>
                  <a:pt x="18820" y="7468"/>
                </a:cubicBezTo>
                <a:cubicBezTo>
                  <a:pt x="18434" y="7488"/>
                  <a:pt x="18055" y="7539"/>
                  <a:pt x="17690" y="7616"/>
                </a:cubicBezTo>
                <a:cubicBezTo>
                  <a:pt x="17616" y="7090"/>
                  <a:pt x="17562" y="6562"/>
                  <a:pt x="17535" y="6033"/>
                </a:cubicBezTo>
                <a:cubicBezTo>
                  <a:pt x="17964" y="5920"/>
                  <a:pt x="18416" y="5850"/>
                  <a:pt x="18874" y="5841"/>
                </a:cubicBezTo>
                <a:close/>
                <a:moveTo>
                  <a:pt x="50543" y="5869"/>
                </a:moveTo>
                <a:cubicBezTo>
                  <a:pt x="50578" y="5911"/>
                  <a:pt x="50616" y="5951"/>
                  <a:pt x="50658" y="5992"/>
                </a:cubicBezTo>
                <a:cubicBezTo>
                  <a:pt x="50970" y="6289"/>
                  <a:pt x="51397" y="6530"/>
                  <a:pt x="51882" y="6704"/>
                </a:cubicBezTo>
                <a:cubicBezTo>
                  <a:pt x="52050" y="6764"/>
                  <a:pt x="52228" y="6813"/>
                  <a:pt x="52408" y="6856"/>
                </a:cubicBezTo>
                <a:cubicBezTo>
                  <a:pt x="52474" y="6982"/>
                  <a:pt x="52544" y="7108"/>
                  <a:pt x="52620" y="7234"/>
                </a:cubicBezTo>
                <a:lnTo>
                  <a:pt x="52626" y="7242"/>
                </a:lnTo>
                <a:cubicBezTo>
                  <a:pt x="52544" y="7376"/>
                  <a:pt x="52459" y="7510"/>
                  <a:pt x="52368" y="7642"/>
                </a:cubicBezTo>
                <a:lnTo>
                  <a:pt x="51930" y="7453"/>
                </a:lnTo>
                <a:cubicBezTo>
                  <a:pt x="51637" y="7166"/>
                  <a:pt x="51346" y="6868"/>
                  <a:pt x="51015" y="6576"/>
                </a:cubicBezTo>
                <a:lnTo>
                  <a:pt x="50925" y="6498"/>
                </a:lnTo>
                <a:cubicBezTo>
                  <a:pt x="50795" y="6290"/>
                  <a:pt x="50661" y="6083"/>
                  <a:pt x="50521" y="5877"/>
                </a:cubicBezTo>
                <a:cubicBezTo>
                  <a:pt x="50528" y="5875"/>
                  <a:pt x="50535" y="5872"/>
                  <a:pt x="50543" y="5869"/>
                </a:cubicBezTo>
                <a:close/>
                <a:moveTo>
                  <a:pt x="44854" y="7003"/>
                </a:moveTo>
                <a:cubicBezTo>
                  <a:pt x="44918" y="7237"/>
                  <a:pt x="44977" y="7471"/>
                  <a:pt x="45024" y="7706"/>
                </a:cubicBezTo>
                <a:cubicBezTo>
                  <a:pt x="45027" y="7719"/>
                  <a:pt x="45028" y="7733"/>
                  <a:pt x="45031" y="7746"/>
                </a:cubicBezTo>
                <a:cubicBezTo>
                  <a:pt x="44960" y="7741"/>
                  <a:pt x="44890" y="7733"/>
                  <a:pt x="44819" y="7727"/>
                </a:cubicBezTo>
                <a:lnTo>
                  <a:pt x="43837" y="7652"/>
                </a:lnTo>
                <a:lnTo>
                  <a:pt x="43525" y="7630"/>
                </a:lnTo>
                <a:cubicBezTo>
                  <a:pt x="43517" y="7592"/>
                  <a:pt x="43509" y="7554"/>
                  <a:pt x="43499" y="7517"/>
                </a:cubicBezTo>
                <a:cubicBezTo>
                  <a:pt x="43622" y="7445"/>
                  <a:pt x="43740" y="7371"/>
                  <a:pt x="43852" y="7293"/>
                </a:cubicBezTo>
                <a:cubicBezTo>
                  <a:pt x="43860" y="7291"/>
                  <a:pt x="43867" y="7288"/>
                  <a:pt x="43876" y="7284"/>
                </a:cubicBezTo>
                <a:cubicBezTo>
                  <a:pt x="43949" y="7256"/>
                  <a:pt x="44018" y="7227"/>
                  <a:pt x="44094" y="7201"/>
                </a:cubicBezTo>
                <a:lnTo>
                  <a:pt x="44327" y="7136"/>
                </a:lnTo>
                <a:cubicBezTo>
                  <a:pt x="44485" y="7097"/>
                  <a:pt x="44633" y="7043"/>
                  <a:pt x="44797" y="7014"/>
                </a:cubicBezTo>
                <a:cubicBezTo>
                  <a:pt x="44815" y="7010"/>
                  <a:pt x="44835" y="7008"/>
                  <a:pt x="44854" y="7003"/>
                </a:cubicBezTo>
                <a:close/>
                <a:moveTo>
                  <a:pt x="24124" y="5474"/>
                </a:moveTo>
                <a:lnTo>
                  <a:pt x="24124" y="5474"/>
                </a:lnTo>
                <a:cubicBezTo>
                  <a:pt x="24429" y="5591"/>
                  <a:pt x="24731" y="5712"/>
                  <a:pt x="25029" y="5838"/>
                </a:cubicBezTo>
                <a:cubicBezTo>
                  <a:pt x="24840" y="5952"/>
                  <a:pt x="24684" y="6092"/>
                  <a:pt x="24604" y="6253"/>
                </a:cubicBezTo>
                <a:cubicBezTo>
                  <a:pt x="24484" y="6469"/>
                  <a:pt x="24512" y="6709"/>
                  <a:pt x="24615" y="6913"/>
                </a:cubicBezTo>
                <a:cubicBezTo>
                  <a:pt x="24784" y="7238"/>
                  <a:pt x="25085" y="7501"/>
                  <a:pt x="25378" y="7750"/>
                </a:cubicBezTo>
                <a:cubicBezTo>
                  <a:pt x="25221" y="7701"/>
                  <a:pt x="25062" y="7653"/>
                  <a:pt x="24900" y="7610"/>
                </a:cubicBezTo>
                <a:cubicBezTo>
                  <a:pt x="24699" y="7556"/>
                  <a:pt x="24497" y="7502"/>
                  <a:pt x="24289" y="7460"/>
                </a:cubicBezTo>
                <a:cubicBezTo>
                  <a:pt x="24289" y="6876"/>
                  <a:pt x="24221" y="6295"/>
                  <a:pt x="24153" y="5723"/>
                </a:cubicBezTo>
                <a:lnTo>
                  <a:pt x="24124" y="5474"/>
                </a:lnTo>
                <a:close/>
                <a:moveTo>
                  <a:pt x="45501" y="6897"/>
                </a:moveTo>
                <a:lnTo>
                  <a:pt x="45501" y="6897"/>
                </a:lnTo>
                <a:cubicBezTo>
                  <a:pt x="45506" y="7183"/>
                  <a:pt x="45505" y="7469"/>
                  <a:pt x="45491" y="7755"/>
                </a:cubicBezTo>
                <a:cubicBezTo>
                  <a:pt x="45440" y="7477"/>
                  <a:pt x="45374" y="7199"/>
                  <a:pt x="45296" y="6922"/>
                </a:cubicBezTo>
                <a:cubicBezTo>
                  <a:pt x="45364" y="6912"/>
                  <a:pt x="45433" y="6905"/>
                  <a:pt x="45501" y="6897"/>
                </a:cubicBezTo>
                <a:close/>
                <a:moveTo>
                  <a:pt x="57205" y="7720"/>
                </a:moveTo>
                <a:cubicBezTo>
                  <a:pt x="57221" y="7722"/>
                  <a:pt x="57237" y="7722"/>
                  <a:pt x="57253" y="7723"/>
                </a:cubicBezTo>
                <a:cubicBezTo>
                  <a:pt x="57251" y="7735"/>
                  <a:pt x="57249" y="7747"/>
                  <a:pt x="57245" y="7761"/>
                </a:cubicBezTo>
                <a:lnTo>
                  <a:pt x="57205" y="7720"/>
                </a:lnTo>
                <a:close/>
                <a:moveTo>
                  <a:pt x="46683" y="7686"/>
                </a:moveTo>
                <a:lnTo>
                  <a:pt x="46683" y="7686"/>
                </a:lnTo>
                <a:cubicBezTo>
                  <a:pt x="46702" y="7702"/>
                  <a:pt x="46721" y="7719"/>
                  <a:pt x="46741" y="7734"/>
                </a:cubicBezTo>
                <a:cubicBezTo>
                  <a:pt x="46729" y="7745"/>
                  <a:pt x="46717" y="7756"/>
                  <a:pt x="46705" y="7766"/>
                </a:cubicBezTo>
                <a:cubicBezTo>
                  <a:pt x="46699" y="7739"/>
                  <a:pt x="46690" y="7713"/>
                  <a:pt x="46683" y="7686"/>
                </a:cubicBezTo>
                <a:close/>
                <a:moveTo>
                  <a:pt x="52900" y="7662"/>
                </a:moveTo>
                <a:cubicBezTo>
                  <a:pt x="52921" y="7690"/>
                  <a:pt x="52941" y="7717"/>
                  <a:pt x="52964" y="7746"/>
                </a:cubicBezTo>
                <a:cubicBezTo>
                  <a:pt x="52916" y="7756"/>
                  <a:pt x="52871" y="7767"/>
                  <a:pt x="52824" y="7778"/>
                </a:cubicBezTo>
                <a:cubicBezTo>
                  <a:pt x="52851" y="7739"/>
                  <a:pt x="52874" y="7700"/>
                  <a:pt x="52900" y="7662"/>
                </a:cubicBezTo>
                <a:close/>
                <a:moveTo>
                  <a:pt x="51645" y="7762"/>
                </a:moveTo>
                <a:lnTo>
                  <a:pt x="51662" y="7779"/>
                </a:lnTo>
                <a:lnTo>
                  <a:pt x="51650" y="7771"/>
                </a:lnTo>
                <a:lnTo>
                  <a:pt x="51645" y="7762"/>
                </a:lnTo>
                <a:close/>
                <a:moveTo>
                  <a:pt x="36427" y="7467"/>
                </a:moveTo>
                <a:cubicBezTo>
                  <a:pt x="36472" y="7495"/>
                  <a:pt x="36515" y="7527"/>
                  <a:pt x="36558" y="7556"/>
                </a:cubicBezTo>
                <a:cubicBezTo>
                  <a:pt x="36538" y="7622"/>
                  <a:pt x="36516" y="7687"/>
                  <a:pt x="36496" y="7753"/>
                </a:cubicBezTo>
                <a:lnTo>
                  <a:pt x="36346" y="7794"/>
                </a:lnTo>
                <a:cubicBezTo>
                  <a:pt x="36284" y="7810"/>
                  <a:pt x="36220" y="7823"/>
                  <a:pt x="36158" y="7839"/>
                </a:cubicBezTo>
                <a:cubicBezTo>
                  <a:pt x="35982" y="7834"/>
                  <a:pt x="35806" y="7832"/>
                  <a:pt x="35628" y="7831"/>
                </a:cubicBezTo>
                <a:cubicBezTo>
                  <a:pt x="35430" y="7831"/>
                  <a:pt x="35231" y="7832"/>
                  <a:pt x="35033" y="7834"/>
                </a:cubicBezTo>
                <a:cubicBezTo>
                  <a:pt x="35501" y="7718"/>
                  <a:pt x="35965" y="7594"/>
                  <a:pt x="36427" y="7467"/>
                </a:cubicBezTo>
                <a:close/>
                <a:moveTo>
                  <a:pt x="46031" y="7249"/>
                </a:moveTo>
                <a:cubicBezTo>
                  <a:pt x="46089" y="7449"/>
                  <a:pt x="46146" y="7649"/>
                  <a:pt x="46203" y="7851"/>
                </a:cubicBezTo>
                <a:lnTo>
                  <a:pt x="46010" y="7834"/>
                </a:lnTo>
                <a:cubicBezTo>
                  <a:pt x="46019" y="7640"/>
                  <a:pt x="46030" y="7445"/>
                  <a:pt x="46031" y="7249"/>
                </a:cubicBezTo>
                <a:close/>
                <a:moveTo>
                  <a:pt x="41460" y="6930"/>
                </a:moveTo>
                <a:cubicBezTo>
                  <a:pt x="41604" y="7031"/>
                  <a:pt x="41748" y="7131"/>
                  <a:pt x="41891" y="7232"/>
                </a:cubicBezTo>
                <a:cubicBezTo>
                  <a:pt x="42050" y="7347"/>
                  <a:pt x="42206" y="7464"/>
                  <a:pt x="42359" y="7582"/>
                </a:cubicBezTo>
                <a:cubicBezTo>
                  <a:pt x="42072" y="7675"/>
                  <a:pt x="41771" y="7747"/>
                  <a:pt x="41460" y="7796"/>
                </a:cubicBezTo>
                <a:cubicBezTo>
                  <a:pt x="41179" y="7843"/>
                  <a:pt x="40856" y="7843"/>
                  <a:pt x="40618" y="7872"/>
                </a:cubicBezTo>
                <a:cubicBezTo>
                  <a:pt x="40457" y="7812"/>
                  <a:pt x="40295" y="7756"/>
                  <a:pt x="40131" y="7699"/>
                </a:cubicBezTo>
                <a:cubicBezTo>
                  <a:pt x="40020" y="7634"/>
                  <a:pt x="39911" y="7568"/>
                  <a:pt x="39798" y="7505"/>
                </a:cubicBezTo>
                <a:lnTo>
                  <a:pt x="41396" y="6942"/>
                </a:lnTo>
                <a:cubicBezTo>
                  <a:pt x="41418" y="6938"/>
                  <a:pt x="41440" y="6935"/>
                  <a:pt x="41460" y="6930"/>
                </a:cubicBezTo>
                <a:close/>
                <a:moveTo>
                  <a:pt x="34567" y="7248"/>
                </a:moveTo>
                <a:cubicBezTo>
                  <a:pt x="34971" y="7248"/>
                  <a:pt x="35375" y="7258"/>
                  <a:pt x="35777" y="7276"/>
                </a:cubicBezTo>
                <a:cubicBezTo>
                  <a:pt x="35250" y="7419"/>
                  <a:pt x="34718" y="7556"/>
                  <a:pt x="34182" y="7686"/>
                </a:cubicBezTo>
                <a:cubicBezTo>
                  <a:pt x="33899" y="7755"/>
                  <a:pt x="33612" y="7818"/>
                  <a:pt x="33328" y="7882"/>
                </a:cubicBezTo>
                <a:cubicBezTo>
                  <a:pt x="33325" y="7821"/>
                  <a:pt x="33321" y="7760"/>
                  <a:pt x="33316" y="7700"/>
                </a:cubicBezTo>
                <a:cubicBezTo>
                  <a:pt x="33288" y="7561"/>
                  <a:pt x="33255" y="7423"/>
                  <a:pt x="33209" y="7285"/>
                </a:cubicBezTo>
                <a:cubicBezTo>
                  <a:pt x="33661" y="7260"/>
                  <a:pt x="34114" y="7248"/>
                  <a:pt x="34567" y="7248"/>
                </a:cubicBezTo>
                <a:close/>
                <a:moveTo>
                  <a:pt x="38490" y="7573"/>
                </a:moveTo>
                <a:cubicBezTo>
                  <a:pt x="38519" y="7580"/>
                  <a:pt x="38548" y="7587"/>
                  <a:pt x="38575" y="7593"/>
                </a:cubicBezTo>
                <a:lnTo>
                  <a:pt x="37676" y="7910"/>
                </a:lnTo>
                <a:cubicBezTo>
                  <a:pt x="37667" y="7910"/>
                  <a:pt x="37657" y="7908"/>
                  <a:pt x="37650" y="7908"/>
                </a:cubicBezTo>
                <a:cubicBezTo>
                  <a:pt x="37645" y="7904"/>
                  <a:pt x="37640" y="7900"/>
                  <a:pt x="37636" y="7896"/>
                </a:cubicBezTo>
                <a:cubicBezTo>
                  <a:pt x="37682" y="7880"/>
                  <a:pt x="37728" y="7864"/>
                  <a:pt x="37771" y="7847"/>
                </a:cubicBezTo>
                <a:cubicBezTo>
                  <a:pt x="38012" y="7755"/>
                  <a:pt x="38251" y="7664"/>
                  <a:pt x="38490" y="7573"/>
                </a:cubicBezTo>
                <a:close/>
                <a:moveTo>
                  <a:pt x="32375" y="7793"/>
                </a:moveTo>
                <a:lnTo>
                  <a:pt x="32375" y="7793"/>
                </a:lnTo>
                <a:cubicBezTo>
                  <a:pt x="32472" y="7834"/>
                  <a:pt x="32558" y="7887"/>
                  <a:pt x="32639" y="7942"/>
                </a:cubicBezTo>
                <a:cubicBezTo>
                  <a:pt x="32609" y="7946"/>
                  <a:pt x="32580" y="7948"/>
                  <a:pt x="32551" y="7951"/>
                </a:cubicBezTo>
                <a:cubicBezTo>
                  <a:pt x="32508" y="7930"/>
                  <a:pt x="32464" y="7908"/>
                  <a:pt x="32420" y="7888"/>
                </a:cubicBezTo>
                <a:cubicBezTo>
                  <a:pt x="32405" y="7856"/>
                  <a:pt x="32390" y="7826"/>
                  <a:pt x="32375" y="7793"/>
                </a:cubicBezTo>
                <a:close/>
                <a:moveTo>
                  <a:pt x="21163" y="7607"/>
                </a:moveTo>
                <a:cubicBezTo>
                  <a:pt x="21213" y="7658"/>
                  <a:pt x="21258" y="7711"/>
                  <a:pt x="21310" y="7761"/>
                </a:cubicBezTo>
                <a:cubicBezTo>
                  <a:pt x="21381" y="7832"/>
                  <a:pt x="21455" y="7900"/>
                  <a:pt x="21529" y="7968"/>
                </a:cubicBezTo>
                <a:cubicBezTo>
                  <a:pt x="21328" y="7866"/>
                  <a:pt x="21110" y="7782"/>
                  <a:pt x="20882" y="7712"/>
                </a:cubicBezTo>
                <a:cubicBezTo>
                  <a:pt x="20972" y="7671"/>
                  <a:pt x="21062" y="7635"/>
                  <a:pt x="21163" y="7607"/>
                </a:cubicBezTo>
                <a:close/>
                <a:moveTo>
                  <a:pt x="23750" y="7649"/>
                </a:moveTo>
                <a:cubicBezTo>
                  <a:pt x="23765" y="7653"/>
                  <a:pt x="23781" y="7657"/>
                  <a:pt x="23797" y="7659"/>
                </a:cubicBezTo>
                <a:cubicBezTo>
                  <a:pt x="23793" y="7762"/>
                  <a:pt x="23782" y="7866"/>
                  <a:pt x="23774" y="7969"/>
                </a:cubicBezTo>
                <a:lnTo>
                  <a:pt x="23754" y="7959"/>
                </a:lnTo>
                <a:cubicBezTo>
                  <a:pt x="23752" y="7875"/>
                  <a:pt x="23747" y="7791"/>
                  <a:pt x="23748" y="7707"/>
                </a:cubicBezTo>
                <a:cubicBezTo>
                  <a:pt x="23748" y="7687"/>
                  <a:pt x="23750" y="7669"/>
                  <a:pt x="23750" y="7649"/>
                </a:cubicBezTo>
                <a:close/>
                <a:moveTo>
                  <a:pt x="58093" y="7785"/>
                </a:moveTo>
                <a:lnTo>
                  <a:pt x="58093" y="7785"/>
                </a:lnTo>
                <a:cubicBezTo>
                  <a:pt x="58547" y="7834"/>
                  <a:pt x="58998" y="7904"/>
                  <a:pt x="59439" y="7996"/>
                </a:cubicBezTo>
                <a:lnTo>
                  <a:pt x="59441" y="7997"/>
                </a:lnTo>
                <a:cubicBezTo>
                  <a:pt x="59022" y="7959"/>
                  <a:pt x="58597" y="7936"/>
                  <a:pt x="58174" y="7929"/>
                </a:cubicBezTo>
                <a:lnTo>
                  <a:pt x="58093" y="7785"/>
                </a:lnTo>
                <a:close/>
                <a:moveTo>
                  <a:pt x="25450" y="6021"/>
                </a:moveTo>
                <a:cubicBezTo>
                  <a:pt x="26163" y="6337"/>
                  <a:pt x="26850" y="6676"/>
                  <a:pt x="27504" y="7038"/>
                </a:cubicBezTo>
                <a:cubicBezTo>
                  <a:pt x="27119" y="7373"/>
                  <a:pt x="26705" y="7693"/>
                  <a:pt x="26268" y="8000"/>
                </a:cubicBezTo>
                <a:cubicBezTo>
                  <a:pt x="26165" y="7907"/>
                  <a:pt x="26062" y="7815"/>
                  <a:pt x="25956" y="7723"/>
                </a:cubicBezTo>
                <a:cubicBezTo>
                  <a:pt x="25706" y="7507"/>
                  <a:pt x="25459" y="7309"/>
                  <a:pt x="25274" y="7096"/>
                </a:cubicBezTo>
                <a:cubicBezTo>
                  <a:pt x="25089" y="6885"/>
                  <a:pt x="24975" y="6662"/>
                  <a:pt x="25024" y="6459"/>
                </a:cubicBezTo>
                <a:cubicBezTo>
                  <a:pt x="25063" y="6285"/>
                  <a:pt x="25221" y="6137"/>
                  <a:pt x="25450" y="6021"/>
                </a:cubicBezTo>
                <a:close/>
                <a:moveTo>
                  <a:pt x="38991" y="7790"/>
                </a:moveTo>
                <a:cubicBezTo>
                  <a:pt x="39003" y="7798"/>
                  <a:pt x="39016" y="7806"/>
                  <a:pt x="39030" y="7815"/>
                </a:cubicBezTo>
                <a:lnTo>
                  <a:pt x="39161" y="8047"/>
                </a:lnTo>
                <a:cubicBezTo>
                  <a:pt x="38927" y="8020"/>
                  <a:pt x="38695" y="7996"/>
                  <a:pt x="38466" y="7974"/>
                </a:cubicBezTo>
                <a:lnTo>
                  <a:pt x="38991" y="7790"/>
                </a:lnTo>
                <a:close/>
                <a:moveTo>
                  <a:pt x="48285" y="6948"/>
                </a:moveTo>
                <a:cubicBezTo>
                  <a:pt x="48302" y="7326"/>
                  <a:pt x="48365" y="7702"/>
                  <a:pt x="48454" y="8076"/>
                </a:cubicBezTo>
                <a:cubicBezTo>
                  <a:pt x="48220" y="8050"/>
                  <a:pt x="47983" y="8027"/>
                  <a:pt x="47747" y="8002"/>
                </a:cubicBezTo>
                <a:cubicBezTo>
                  <a:pt x="47626" y="7908"/>
                  <a:pt x="47504" y="7815"/>
                  <a:pt x="47384" y="7720"/>
                </a:cubicBezTo>
                <a:cubicBezTo>
                  <a:pt x="47686" y="7462"/>
                  <a:pt x="47986" y="7205"/>
                  <a:pt x="48285" y="6948"/>
                </a:cubicBezTo>
                <a:close/>
                <a:moveTo>
                  <a:pt x="55315" y="7753"/>
                </a:moveTo>
                <a:lnTo>
                  <a:pt x="55315" y="7753"/>
                </a:lnTo>
                <a:cubicBezTo>
                  <a:pt x="54947" y="7856"/>
                  <a:pt x="54579" y="7964"/>
                  <a:pt x="54218" y="8076"/>
                </a:cubicBezTo>
                <a:cubicBezTo>
                  <a:pt x="54060" y="8077"/>
                  <a:pt x="53903" y="8080"/>
                  <a:pt x="53746" y="8088"/>
                </a:cubicBezTo>
                <a:cubicBezTo>
                  <a:pt x="53734" y="8047"/>
                  <a:pt x="53724" y="8005"/>
                  <a:pt x="53710" y="7964"/>
                </a:cubicBezTo>
                <a:cubicBezTo>
                  <a:pt x="54236" y="7866"/>
                  <a:pt x="54774" y="7795"/>
                  <a:pt x="55315" y="7753"/>
                </a:cubicBezTo>
                <a:close/>
                <a:moveTo>
                  <a:pt x="30364" y="7972"/>
                </a:moveTo>
                <a:cubicBezTo>
                  <a:pt x="30684" y="7972"/>
                  <a:pt x="30999" y="8013"/>
                  <a:pt x="31301" y="8080"/>
                </a:cubicBezTo>
                <a:cubicBezTo>
                  <a:pt x="31228" y="8089"/>
                  <a:pt x="31151" y="8100"/>
                  <a:pt x="31076" y="8110"/>
                </a:cubicBezTo>
                <a:cubicBezTo>
                  <a:pt x="30898" y="8061"/>
                  <a:pt x="30707" y="8028"/>
                  <a:pt x="30512" y="8028"/>
                </a:cubicBezTo>
                <a:cubicBezTo>
                  <a:pt x="30498" y="8028"/>
                  <a:pt x="30483" y="8028"/>
                  <a:pt x="30469" y="8028"/>
                </a:cubicBezTo>
                <a:cubicBezTo>
                  <a:pt x="30404" y="8029"/>
                  <a:pt x="30339" y="8028"/>
                  <a:pt x="30276" y="8033"/>
                </a:cubicBezTo>
                <a:lnTo>
                  <a:pt x="30093" y="8057"/>
                </a:lnTo>
                <a:cubicBezTo>
                  <a:pt x="30054" y="8061"/>
                  <a:pt x="30017" y="8069"/>
                  <a:pt x="29979" y="8076"/>
                </a:cubicBezTo>
                <a:cubicBezTo>
                  <a:pt x="29942" y="8055"/>
                  <a:pt x="29905" y="8029"/>
                  <a:pt x="29870" y="8011"/>
                </a:cubicBezTo>
                <a:lnTo>
                  <a:pt x="29858" y="8003"/>
                </a:lnTo>
                <a:cubicBezTo>
                  <a:pt x="29976" y="7990"/>
                  <a:pt x="30094" y="7979"/>
                  <a:pt x="30213" y="7975"/>
                </a:cubicBezTo>
                <a:cubicBezTo>
                  <a:pt x="30263" y="7973"/>
                  <a:pt x="30313" y="7972"/>
                  <a:pt x="30364" y="7972"/>
                </a:cubicBezTo>
                <a:close/>
                <a:moveTo>
                  <a:pt x="56660" y="7772"/>
                </a:moveTo>
                <a:cubicBezTo>
                  <a:pt x="56724" y="7836"/>
                  <a:pt x="56787" y="7902"/>
                  <a:pt x="56852" y="7965"/>
                </a:cubicBezTo>
                <a:cubicBezTo>
                  <a:pt x="56502" y="7991"/>
                  <a:pt x="56154" y="8028"/>
                  <a:pt x="55808" y="8072"/>
                </a:cubicBezTo>
                <a:cubicBezTo>
                  <a:pt x="55683" y="8093"/>
                  <a:pt x="55559" y="8112"/>
                  <a:pt x="55434" y="8134"/>
                </a:cubicBezTo>
                <a:cubicBezTo>
                  <a:pt x="55402" y="8132"/>
                  <a:pt x="55369" y="8128"/>
                  <a:pt x="55336" y="8125"/>
                </a:cubicBezTo>
                <a:cubicBezTo>
                  <a:pt x="55503" y="8079"/>
                  <a:pt x="55667" y="8029"/>
                  <a:pt x="55833" y="7985"/>
                </a:cubicBezTo>
                <a:cubicBezTo>
                  <a:pt x="56106" y="7911"/>
                  <a:pt x="56383" y="7842"/>
                  <a:pt x="56660" y="7772"/>
                </a:cubicBezTo>
                <a:close/>
                <a:moveTo>
                  <a:pt x="52752" y="8181"/>
                </a:moveTo>
                <a:lnTo>
                  <a:pt x="52759" y="8183"/>
                </a:lnTo>
                <a:lnTo>
                  <a:pt x="52756" y="8183"/>
                </a:lnTo>
                <a:cubicBezTo>
                  <a:pt x="52755" y="8182"/>
                  <a:pt x="52753" y="8182"/>
                  <a:pt x="52752" y="8181"/>
                </a:cubicBezTo>
                <a:close/>
                <a:moveTo>
                  <a:pt x="67598" y="7428"/>
                </a:moveTo>
                <a:cubicBezTo>
                  <a:pt x="67601" y="7428"/>
                  <a:pt x="67600" y="7430"/>
                  <a:pt x="67601" y="7433"/>
                </a:cubicBezTo>
                <a:lnTo>
                  <a:pt x="67600" y="7438"/>
                </a:lnTo>
                <a:lnTo>
                  <a:pt x="67598" y="7442"/>
                </a:lnTo>
                <a:cubicBezTo>
                  <a:pt x="67598" y="7442"/>
                  <a:pt x="67600" y="7442"/>
                  <a:pt x="67580" y="7469"/>
                </a:cubicBezTo>
                <a:cubicBezTo>
                  <a:pt x="67412" y="7722"/>
                  <a:pt x="67209" y="7964"/>
                  <a:pt x="66984" y="8192"/>
                </a:cubicBezTo>
                <a:cubicBezTo>
                  <a:pt x="66970" y="8027"/>
                  <a:pt x="66916" y="7865"/>
                  <a:pt x="66824" y="7718"/>
                </a:cubicBezTo>
                <a:cubicBezTo>
                  <a:pt x="66780" y="7647"/>
                  <a:pt x="66729" y="7578"/>
                  <a:pt x="66675" y="7512"/>
                </a:cubicBezTo>
                <a:cubicBezTo>
                  <a:pt x="66935" y="7495"/>
                  <a:pt x="67198" y="7474"/>
                  <a:pt x="67461" y="7447"/>
                </a:cubicBezTo>
                <a:lnTo>
                  <a:pt x="67510" y="7442"/>
                </a:lnTo>
                <a:lnTo>
                  <a:pt x="67533" y="7440"/>
                </a:lnTo>
                <a:lnTo>
                  <a:pt x="67580" y="7433"/>
                </a:lnTo>
                <a:cubicBezTo>
                  <a:pt x="67593" y="7430"/>
                  <a:pt x="67591" y="7430"/>
                  <a:pt x="67598" y="7428"/>
                </a:cubicBezTo>
                <a:close/>
                <a:moveTo>
                  <a:pt x="61394" y="6851"/>
                </a:moveTo>
                <a:lnTo>
                  <a:pt x="61394" y="6851"/>
                </a:lnTo>
                <a:cubicBezTo>
                  <a:pt x="61332" y="6878"/>
                  <a:pt x="61618" y="7005"/>
                  <a:pt x="62109" y="7140"/>
                </a:cubicBezTo>
                <a:cubicBezTo>
                  <a:pt x="62550" y="7262"/>
                  <a:pt x="63156" y="7385"/>
                  <a:pt x="63781" y="7455"/>
                </a:cubicBezTo>
                <a:cubicBezTo>
                  <a:pt x="63755" y="7466"/>
                  <a:pt x="63731" y="7476"/>
                  <a:pt x="63703" y="7485"/>
                </a:cubicBezTo>
                <a:lnTo>
                  <a:pt x="63117" y="7708"/>
                </a:lnTo>
                <a:lnTo>
                  <a:pt x="62517" y="7915"/>
                </a:lnTo>
                <a:cubicBezTo>
                  <a:pt x="62190" y="8023"/>
                  <a:pt x="61858" y="8123"/>
                  <a:pt x="61523" y="8220"/>
                </a:cubicBezTo>
                <a:cubicBezTo>
                  <a:pt x="61497" y="8209"/>
                  <a:pt x="61469" y="8197"/>
                  <a:pt x="61443" y="8186"/>
                </a:cubicBezTo>
                <a:cubicBezTo>
                  <a:pt x="60847" y="7963"/>
                  <a:pt x="60224" y="7787"/>
                  <a:pt x="59584" y="7653"/>
                </a:cubicBezTo>
                <a:cubicBezTo>
                  <a:pt x="59556" y="7636"/>
                  <a:pt x="59530" y="7616"/>
                  <a:pt x="59501" y="7599"/>
                </a:cubicBezTo>
                <a:lnTo>
                  <a:pt x="59082" y="7332"/>
                </a:lnTo>
                <a:lnTo>
                  <a:pt x="58963" y="7260"/>
                </a:lnTo>
                <a:cubicBezTo>
                  <a:pt x="59340" y="7186"/>
                  <a:pt x="59719" y="7115"/>
                  <a:pt x="60101" y="7051"/>
                </a:cubicBezTo>
                <a:cubicBezTo>
                  <a:pt x="60528" y="6977"/>
                  <a:pt x="60961" y="6912"/>
                  <a:pt x="61394" y="6851"/>
                </a:cubicBezTo>
                <a:close/>
                <a:moveTo>
                  <a:pt x="48793" y="7020"/>
                </a:moveTo>
                <a:cubicBezTo>
                  <a:pt x="48799" y="7021"/>
                  <a:pt x="48804" y="7021"/>
                  <a:pt x="48809" y="7022"/>
                </a:cubicBezTo>
                <a:cubicBezTo>
                  <a:pt x="49001" y="7066"/>
                  <a:pt x="49191" y="7115"/>
                  <a:pt x="49377" y="7167"/>
                </a:cubicBezTo>
                <a:cubicBezTo>
                  <a:pt x="49502" y="7512"/>
                  <a:pt x="49642" y="7853"/>
                  <a:pt x="49808" y="8189"/>
                </a:cubicBezTo>
                <a:cubicBezTo>
                  <a:pt x="49815" y="8204"/>
                  <a:pt x="49825" y="8219"/>
                  <a:pt x="49831" y="8234"/>
                </a:cubicBezTo>
                <a:cubicBezTo>
                  <a:pt x="49545" y="8200"/>
                  <a:pt x="49261" y="8164"/>
                  <a:pt x="48974" y="8131"/>
                </a:cubicBezTo>
                <a:cubicBezTo>
                  <a:pt x="48881" y="7763"/>
                  <a:pt x="48817" y="7391"/>
                  <a:pt x="48793" y="7020"/>
                </a:cubicBezTo>
                <a:close/>
                <a:moveTo>
                  <a:pt x="49970" y="7355"/>
                </a:moveTo>
                <a:lnTo>
                  <a:pt x="49970" y="7355"/>
                </a:lnTo>
                <a:cubicBezTo>
                  <a:pt x="50190" y="7434"/>
                  <a:pt x="50407" y="7517"/>
                  <a:pt x="50611" y="7613"/>
                </a:cubicBezTo>
                <a:cubicBezTo>
                  <a:pt x="50843" y="7729"/>
                  <a:pt x="51062" y="7854"/>
                  <a:pt x="51268" y="7987"/>
                </a:cubicBezTo>
                <a:cubicBezTo>
                  <a:pt x="51302" y="8058"/>
                  <a:pt x="51338" y="8128"/>
                  <a:pt x="51371" y="8198"/>
                </a:cubicBezTo>
                <a:cubicBezTo>
                  <a:pt x="51221" y="8253"/>
                  <a:pt x="51073" y="8308"/>
                  <a:pt x="50929" y="8366"/>
                </a:cubicBezTo>
                <a:cubicBezTo>
                  <a:pt x="50752" y="8343"/>
                  <a:pt x="50577" y="8324"/>
                  <a:pt x="50401" y="8302"/>
                </a:cubicBezTo>
                <a:cubicBezTo>
                  <a:pt x="50305" y="8116"/>
                  <a:pt x="50213" y="7929"/>
                  <a:pt x="50130" y="7739"/>
                </a:cubicBezTo>
                <a:cubicBezTo>
                  <a:pt x="50073" y="7611"/>
                  <a:pt x="50020" y="7483"/>
                  <a:pt x="49970" y="7355"/>
                </a:cubicBezTo>
                <a:close/>
                <a:moveTo>
                  <a:pt x="18691" y="7770"/>
                </a:moveTo>
                <a:lnTo>
                  <a:pt x="18691" y="7770"/>
                </a:lnTo>
                <a:cubicBezTo>
                  <a:pt x="18666" y="7829"/>
                  <a:pt x="18642" y="7889"/>
                  <a:pt x="18617" y="7949"/>
                </a:cubicBezTo>
                <a:cubicBezTo>
                  <a:pt x="18553" y="8098"/>
                  <a:pt x="18487" y="8246"/>
                  <a:pt x="18422" y="8395"/>
                </a:cubicBezTo>
                <a:cubicBezTo>
                  <a:pt x="18402" y="8390"/>
                  <a:pt x="18383" y="8387"/>
                  <a:pt x="18364" y="8384"/>
                </a:cubicBezTo>
                <a:cubicBezTo>
                  <a:pt x="18176" y="8354"/>
                  <a:pt x="17990" y="8347"/>
                  <a:pt x="17807" y="8346"/>
                </a:cubicBezTo>
                <a:cubicBezTo>
                  <a:pt x="17780" y="8203"/>
                  <a:pt x="17755" y="8058"/>
                  <a:pt x="17734" y="7915"/>
                </a:cubicBezTo>
                <a:cubicBezTo>
                  <a:pt x="18044" y="7844"/>
                  <a:pt x="18366" y="7794"/>
                  <a:pt x="18691" y="7770"/>
                </a:cubicBezTo>
                <a:close/>
                <a:moveTo>
                  <a:pt x="57080" y="8309"/>
                </a:moveTo>
                <a:lnTo>
                  <a:pt x="57080" y="8309"/>
                </a:lnTo>
                <a:cubicBezTo>
                  <a:pt x="57063" y="8340"/>
                  <a:pt x="57046" y="8372"/>
                  <a:pt x="57025" y="8401"/>
                </a:cubicBezTo>
                <a:cubicBezTo>
                  <a:pt x="56926" y="8377"/>
                  <a:pt x="56826" y="8355"/>
                  <a:pt x="56725" y="8335"/>
                </a:cubicBezTo>
                <a:cubicBezTo>
                  <a:pt x="56844" y="8325"/>
                  <a:pt x="56961" y="8316"/>
                  <a:pt x="57080" y="8309"/>
                </a:cubicBezTo>
                <a:close/>
                <a:moveTo>
                  <a:pt x="17042" y="8122"/>
                </a:moveTo>
                <a:cubicBezTo>
                  <a:pt x="17047" y="8203"/>
                  <a:pt x="17052" y="8284"/>
                  <a:pt x="17054" y="8363"/>
                </a:cubicBezTo>
                <a:cubicBezTo>
                  <a:pt x="16871" y="8372"/>
                  <a:pt x="16689" y="8383"/>
                  <a:pt x="16507" y="8395"/>
                </a:cubicBezTo>
                <a:cubicBezTo>
                  <a:pt x="16471" y="8398"/>
                  <a:pt x="16434" y="8401"/>
                  <a:pt x="16399" y="8405"/>
                </a:cubicBezTo>
                <a:cubicBezTo>
                  <a:pt x="16602" y="8300"/>
                  <a:pt x="16817" y="8205"/>
                  <a:pt x="17042" y="8122"/>
                </a:cubicBezTo>
                <a:close/>
                <a:moveTo>
                  <a:pt x="57868" y="8284"/>
                </a:moveTo>
                <a:cubicBezTo>
                  <a:pt x="57899" y="8335"/>
                  <a:pt x="57929" y="8387"/>
                  <a:pt x="57960" y="8437"/>
                </a:cubicBezTo>
                <a:cubicBezTo>
                  <a:pt x="57904" y="8385"/>
                  <a:pt x="57844" y="8336"/>
                  <a:pt x="57788" y="8285"/>
                </a:cubicBezTo>
                <a:cubicBezTo>
                  <a:pt x="57816" y="8285"/>
                  <a:pt x="57843" y="8284"/>
                  <a:pt x="57868" y="8284"/>
                </a:cubicBezTo>
                <a:close/>
                <a:moveTo>
                  <a:pt x="29302" y="8153"/>
                </a:moveTo>
                <a:cubicBezTo>
                  <a:pt x="29313" y="8159"/>
                  <a:pt x="29323" y="8166"/>
                  <a:pt x="29333" y="8172"/>
                </a:cubicBezTo>
                <a:cubicBezTo>
                  <a:pt x="29308" y="8208"/>
                  <a:pt x="29276" y="8245"/>
                  <a:pt x="29251" y="8280"/>
                </a:cubicBezTo>
                <a:cubicBezTo>
                  <a:pt x="29224" y="8318"/>
                  <a:pt x="29196" y="8355"/>
                  <a:pt x="29169" y="8394"/>
                </a:cubicBezTo>
                <a:lnTo>
                  <a:pt x="28830" y="8447"/>
                </a:lnTo>
                <a:cubicBezTo>
                  <a:pt x="28880" y="8415"/>
                  <a:pt x="28928" y="8382"/>
                  <a:pt x="28980" y="8351"/>
                </a:cubicBezTo>
                <a:lnTo>
                  <a:pt x="29302" y="8153"/>
                </a:lnTo>
                <a:close/>
                <a:moveTo>
                  <a:pt x="19844" y="7795"/>
                </a:moveTo>
                <a:cubicBezTo>
                  <a:pt x="19933" y="7806"/>
                  <a:pt x="20020" y="7820"/>
                  <a:pt x="20107" y="7834"/>
                </a:cubicBezTo>
                <a:cubicBezTo>
                  <a:pt x="20024" y="7907"/>
                  <a:pt x="19948" y="7981"/>
                  <a:pt x="19879" y="8058"/>
                </a:cubicBezTo>
                <a:cubicBezTo>
                  <a:pt x="19747" y="8207"/>
                  <a:pt x="19633" y="8355"/>
                  <a:pt x="19524" y="8505"/>
                </a:cubicBezTo>
                <a:cubicBezTo>
                  <a:pt x="19607" y="8264"/>
                  <a:pt x="19715" y="8027"/>
                  <a:pt x="19844" y="7795"/>
                </a:cubicBezTo>
                <a:close/>
                <a:moveTo>
                  <a:pt x="52604" y="8559"/>
                </a:moveTo>
                <a:cubicBezTo>
                  <a:pt x="52622" y="8572"/>
                  <a:pt x="52643" y="8586"/>
                  <a:pt x="52663" y="8598"/>
                </a:cubicBezTo>
                <a:lnTo>
                  <a:pt x="52649" y="8603"/>
                </a:lnTo>
                <a:cubicBezTo>
                  <a:pt x="52626" y="8601"/>
                  <a:pt x="52603" y="8596"/>
                  <a:pt x="52581" y="8594"/>
                </a:cubicBezTo>
                <a:lnTo>
                  <a:pt x="52560" y="8568"/>
                </a:lnTo>
                <a:cubicBezTo>
                  <a:pt x="52575" y="8565"/>
                  <a:pt x="52589" y="8563"/>
                  <a:pt x="52604" y="8559"/>
                </a:cubicBezTo>
                <a:close/>
                <a:moveTo>
                  <a:pt x="19300" y="7751"/>
                </a:moveTo>
                <a:cubicBezTo>
                  <a:pt x="19329" y="7753"/>
                  <a:pt x="19356" y="7755"/>
                  <a:pt x="19385" y="7756"/>
                </a:cubicBezTo>
                <a:cubicBezTo>
                  <a:pt x="19222" y="8051"/>
                  <a:pt x="19091" y="8355"/>
                  <a:pt x="19006" y="8665"/>
                </a:cubicBezTo>
                <a:cubicBezTo>
                  <a:pt x="18963" y="8618"/>
                  <a:pt x="18911" y="8576"/>
                  <a:pt x="18849" y="8541"/>
                </a:cubicBezTo>
                <a:cubicBezTo>
                  <a:pt x="18967" y="8279"/>
                  <a:pt x="19087" y="8017"/>
                  <a:pt x="19197" y="7755"/>
                </a:cubicBezTo>
                <a:cubicBezTo>
                  <a:pt x="19231" y="7755"/>
                  <a:pt x="19267" y="7751"/>
                  <a:pt x="19300" y="7751"/>
                </a:cubicBezTo>
                <a:close/>
                <a:moveTo>
                  <a:pt x="48226" y="8374"/>
                </a:moveTo>
                <a:cubicBezTo>
                  <a:pt x="48330" y="8385"/>
                  <a:pt x="48433" y="8399"/>
                  <a:pt x="48537" y="8410"/>
                </a:cubicBezTo>
                <a:cubicBezTo>
                  <a:pt x="48538" y="8414"/>
                  <a:pt x="48539" y="8420"/>
                  <a:pt x="48541" y="8425"/>
                </a:cubicBezTo>
                <a:cubicBezTo>
                  <a:pt x="48564" y="8509"/>
                  <a:pt x="48590" y="8595"/>
                  <a:pt x="48620" y="8681"/>
                </a:cubicBezTo>
                <a:cubicBezTo>
                  <a:pt x="48486" y="8580"/>
                  <a:pt x="48358" y="8477"/>
                  <a:pt x="48226" y="8374"/>
                </a:cubicBezTo>
                <a:close/>
                <a:moveTo>
                  <a:pt x="24278" y="7753"/>
                </a:moveTo>
                <a:cubicBezTo>
                  <a:pt x="24845" y="7878"/>
                  <a:pt x="25389" y="8045"/>
                  <a:pt x="25897" y="8249"/>
                </a:cubicBezTo>
                <a:cubicBezTo>
                  <a:pt x="25811" y="8308"/>
                  <a:pt x="25726" y="8366"/>
                  <a:pt x="25635" y="8423"/>
                </a:cubicBezTo>
                <a:cubicBezTo>
                  <a:pt x="25601" y="8445"/>
                  <a:pt x="25564" y="8466"/>
                  <a:pt x="25529" y="8487"/>
                </a:cubicBezTo>
                <a:cubicBezTo>
                  <a:pt x="25346" y="8557"/>
                  <a:pt x="25171" y="8632"/>
                  <a:pt x="24991" y="8705"/>
                </a:cubicBezTo>
                <a:cubicBezTo>
                  <a:pt x="24939" y="8672"/>
                  <a:pt x="24888" y="8638"/>
                  <a:pt x="24837" y="8603"/>
                </a:cubicBezTo>
                <a:lnTo>
                  <a:pt x="24388" y="8325"/>
                </a:lnTo>
                <a:lnTo>
                  <a:pt x="24257" y="8245"/>
                </a:lnTo>
                <a:lnTo>
                  <a:pt x="24234" y="8231"/>
                </a:lnTo>
                <a:cubicBezTo>
                  <a:pt x="24255" y="8072"/>
                  <a:pt x="24271" y="7912"/>
                  <a:pt x="24278" y="7753"/>
                </a:cubicBezTo>
                <a:close/>
                <a:moveTo>
                  <a:pt x="42742" y="7888"/>
                </a:moveTo>
                <a:cubicBezTo>
                  <a:pt x="42833" y="7964"/>
                  <a:pt x="42924" y="8039"/>
                  <a:pt x="43014" y="8117"/>
                </a:cubicBezTo>
                <a:cubicBezTo>
                  <a:pt x="43014" y="8323"/>
                  <a:pt x="43021" y="8529"/>
                  <a:pt x="43027" y="8736"/>
                </a:cubicBezTo>
                <a:cubicBezTo>
                  <a:pt x="42719" y="8661"/>
                  <a:pt x="42416" y="8591"/>
                  <a:pt x="42120" y="8527"/>
                </a:cubicBezTo>
                <a:cubicBezTo>
                  <a:pt x="41921" y="8426"/>
                  <a:pt x="41718" y="8330"/>
                  <a:pt x="41511" y="8238"/>
                </a:cubicBezTo>
                <a:cubicBezTo>
                  <a:pt x="41651" y="8213"/>
                  <a:pt x="41788" y="8183"/>
                  <a:pt x="41918" y="8150"/>
                </a:cubicBezTo>
                <a:cubicBezTo>
                  <a:pt x="42208" y="8082"/>
                  <a:pt x="42482" y="7991"/>
                  <a:pt x="42742" y="7888"/>
                </a:cubicBezTo>
                <a:close/>
                <a:moveTo>
                  <a:pt x="28481" y="8683"/>
                </a:moveTo>
                <a:lnTo>
                  <a:pt x="28681" y="8698"/>
                </a:lnTo>
                <a:cubicBezTo>
                  <a:pt x="28580" y="8714"/>
                  <a:pt x="28482" y="8732"/>
                  <a:pt x="28383" y="8752"/>
                </a:cubicBezTo>
                <a:lnTo>
                  <a:pt x="28481" y="8683"/>
                </a:lnTo>
                <a:close/>
                <a:moveTo>
                  <a:pt x="22106" y="7499"/>
                </a:moveTo>
                <a:cubicBezTo>
                  <a:pt x="22277" y="7499"/>
                  <a:pt x="22450" y="7507"/>
                  <a:pt x="22620" y="7520"/>
                </a:cubicBezTo>
                <a:cubicBezTo>
                  <a:pt x="22823" y="7532"/>
                  <a:pt x="23025" y="7553"/>
                  <a:pt x="23227" y="7576"/>
                </a:cubicBezTo>
                <a:cubicBezTo>
                  <a:pt x="23227" y="7599"/>
                  <a:pt x="23223" y="7622"/>
                  <a:pt x="23221" y="7646"/>
                </a:cubicBezTo>
                <a:lnTo>
                  <a:pt x="23221" y="7659"/>
                </a:lnTo>
                <a:lnTo>
                  <a:pt x="23198" y="7646"/>
                </a:lnTo>
                <a:lnTo>
                  <a:pt x="23175" y="7633"/>
                </a:lnTo>
                <a:lnTo>
                  <a:pt x="23174" y="7652"/>
                </a:lnTo>
                <a:lnTo>
                  <a:pt x="23161" y="7810"/>
                </a:lnTo>
                <a:lnTo>
                  <a:pt x="23115" y="8437"/>
                </a:lnTo>
                <a:lnTo>
                  <a:pt x="23118" y="8700"/>
                </a:lnTo>
                <a:cubicBezTo>
                  <a:pt x="23118" y="8717"/>
                  <a:pt x="23120" y="8736"/>
                  <a:pt x="23120" y="8753"/>
                </a:cubicBezTo>
                <a:lnTo>
                  <a:pt x="23096" y="8794"/>
                </a:lnTo>
                <a:cubicBezTo>
                  <a:pt x="22562" y="8403"/>
                  <a:pt x="22065" y="7992"/>
                  <a:pt x="21627" y="7558"/>
                </a:cubicBezTo>
                <a:cubicBezTo>
                  <a:pt x="21616" y="7548"/>
                  <a:pt x="21606" y="7537"/>
                  <a:pt x="21596" y="7526"/>
                </a:cubicBezTo>
                <a:cubicBezTo>
                  <a:pt x="21760" y="7507"/>
                  <a:pt x="21932" y="7499"/>
                  <a:pt x="22106" y="7499"/>
                </a:cubicBezTo>
                <a:close/>
                <a:moveTo>
                  <a:pt x="28101" y="8460"/>
                </a:moveTo>
                <a:lnTo>
                  <a:pt x="28101" y="8460"/>
                </a:lnTo>
                <a:cubicBezTo>
                  <a:pt x="28041" y="8504"/>
                  <a:pt x="27978" y="8546"/>
                  <a:pt x="27920" y="8591"/>
                </a:cubicBezTo>
                <a:lnTo>
                  <a:pt x="27717" y="8624"/>
                </a:lnTo>
                <a:lnTo>
                  <a:pt x="27863" y="8635"/>
                </a:lnTo>
                <a:cubicBezTo>
                  <a:pt x="27792" y="8688"/>
                  <a:pt x="27723" y="8741"/>
                  <a:pt x="27653" y="8796"/>
                </a:cubicBezTo>
                <a:cubicBezTo>
                  <a:pt x="27604" y="8765"/>
                  <a:pt x="27559" y="8734"/>
                  <a:pt x="27508" y="8704"/>
                </a:cubicBezTo>
                <a:cubicBezTo>
                  <a:pt x="27701" y="8618"/>
                  <a:pt x="27899" y="8536"/>
                  <a:pt x="28101" y="8460"/>
                </a:cubicBezTo>
                <a:close/>
                <a:moveTo>
                  <a:pt x="35627" y="8443"/>
                </a:moveTo>
                <a:cubicBezTo>
                  <a:pt x="35771" y="8449"/>
                  <a:pt x="35915" y="8460"/>
                  <a:pt x="36055" y="8480"/>
                </a:cubicBezTo>
                <a:lnTo>
                  <a:pt x="34975" y="8858"/>
                </a:lnTo>
                <a:cubicBezTo>
                  <a:pt x="34930" y="8847"/>
                  <a:pt x="34885" y="8840"/>
                  <a:pt x="34839" y="8830"/>
                </a:cubicBezTo>
                <a:cubicBezTo>
                  <a:pt x="34852" y="8810"/>
                  <a:pt x="34864" y="8792"/>
                  <a:pt x="34874" y="8774"/>
                </a:cubicBezTo>
                <a:lnTo>
                  <a:pt x="34874" y="8774"/>
                </a:lnTo>
                <a:cubicBezTo>
                  <a:pt x="34842" y="8791"/>
                  <a:pt x="34810" y="8804"/>
                  <a:pt x="34779" y="8818"/>
                </a:cubicBezTo>
                <a:cubicBezTo>
                  <a:pt x="34487" y="8761"/>
                  <a:pt x="34182" y="8733"/>
                  <a:pt x="33877" y="8731"/>
                </a:cubicBezTo>
                <a:cubicBezTo>
                  <a:pt x="34468" y="8662"/>
                  <a:pt x="35055" y="8564"/>
                  <a:pt x="35627" y="8443"/>
                </a:cubicBezTo>
                <a:close/>
                <a:moveTo>
                  <a:pt x="58384" y="8290"/>
                </a:moveTo>
                <a:lnTo>
                  <a:pt x="58384" y="8290"/>
                </a:lnTo>
                <a:cubicBezTo>
                  <a:pt x="58482" y="8292"/>
                  <a:pt x="58579" y="8296"/>
                  <a:pt x="58677" y="8300"/>
                </a:cubicBezTo>
                <a:cubicBezTo>
                  <a:pt x="59163" y="8324"/>
                  <a:pt x="59647" y="8372"/>
                  <a:pt x="60123" y="8443"/>
                </a:cubicBezTo>
                <a:lnTo>
                  <a:pt x="60193" y="8487"/>
                </a:lnTo>
                <a:cubicBezTo>
                  <a:pt x="60221" y="8507"/>
                  <a:pt x="60249" y="8527"/>
                  <a:pt x="60280" y="8546"/>
                </a:cubicBezTo>
                <a:cubicBezTo>
                  <a:pt x="60193" y="8569"/>
                  <a:pt x="60106" y="8591"/>
                  <a:pt x="60018" y="8612"/>
                </a:cubicBezTo>
                <a:cubicBezTo>
                  <a:pt x="59595" y="8709"/>
                  <a:pt x="59167" y="8793"/>
                  <a:pt x="58734" y="8870"/>
                </a:cubicBezTo>
                <a:cubicBezTo>
                  <a:pt x="58617" y="8677"/>
                  <a:pt x="58498" y="8484"/>
                  <a:pt x="58384" y="8290"/>
                </a:cubicBezTo>
                <a:close/>
                <a:moveTo>
                  <a:pt x="43575" y="8618"/>
                </a:moveTo>
                <a:cubicBezTo>
                  <a:pt x="43697" y="8733"/>
                  <a:pt x="43818" y="8848"/>
                  <a:pt x="43937" y="8966"/>
                </a:cubicBezTo>
                <a:cubicBezTo>
                  <a:pt x="43800" y="8929"/>
                  <a:pt x="43668" y="8895"/>
                  <a:pt x="43534" y="8861"/>
                </a:cubicBezTo>
                <a:cubicBezTo>
                  <a:pt x="43551" y="8781"/>
                  <a:pt x="43565" y="8700"/>
                  <a:pt x="43575" y="8618"/>
                </a:cubicBezTo>
                <a:close/>
                <a:moveTo>
                  <a:pt x="32248" y="8910"/>
                </a:moveTo>
                <a:lnTo>
                  <a:pt x="32248" y="8910"/>
                </a:lnTo>
                <a:cubicBezTo>
                  <a:pt x="32307" y="8914"/>
                  <a:pt x="32366" y="8921"/>
                  <a:pt x="32424" y="8927"/>
                </a:cubicBezTo>
                <a:cubicBezTo>
                  <a:pt x="32379" y="8940"/>
                  <a:pt x="32331" y="8952"/>
                  <a:pt x="32287" y="8967"/>
                </a:cubicBezTo>
                <a:cubicBezTo>
                  <a:pt x="32274" y="8949"/>
                  <a:pt x="32263" y="8929"/>
                  <a:pt x="32248" y="8910"/>
                </a:cubicBezTo>
                <a:close/>
                <a:moveTo>
                  <a:pt x="42672" y="8821"/>
                </a:moveTo>
                <a:cubicBezTo>
                  <a:pt x="42782" y="8837"/>
                  <a:pt x="42895" y="8853"/>
                  <a:pt x="43004" y="8870"/>
                </a:cubicBezTo>
                <a:cubicBezTo>
                  <a:pt x="42994" y="8913"/>
                  <a:pt x="42983" y="8956"/>
                  <a:pt x="42972" y="8999"/>
                </a:cubicBezTo>
                <a:cubicBezTo>
                  <a:pt x="42872" y="8939"/>
                  <a:pt x="42773" y="8879"/>
                  <a:pt x="42672" y="8821"/>
                </a:cubicBezTo>
                <a:close/>
                <a:moveTo>
                  <a:pt x="60633" y="8788"/>
                </a:moveTo>
                <a:cubicBezTo>
                  <a:pt x="60737" y="8858"/>
                  <a:pt x="60838" y="8929"/>
                  <a:pt x="60941" y="8999"/>
                </a:cubicBezTo>
                <a:cubicBezTo>
                  <a:pt x="60696" y="8964"/>
                  <a:pt x="60445" y="8948"/>
                  <a:pt x="60194" y="8948"/>
                </a:cubicBezTo>
                <a:cubicBezTo>
                  <a:pt x="60104" y="8948"/>
                  <a:pt x="60015" y="8950"/>
                  <a:pt x="59925" y="8954"/>
                </a:cubicBezTo>
                <a:cubicBezTo>
                  <a:pt x="60162" y="8902"/>
                  <a:pt x="60399" y="8846"/>
                  <a:pt x="60633" y="8788"/>
                </a:cubicBezTo>
                <a:close/>
                <a:moveTo>
                  <a:pt x="37456" y="8329"/>
                </a:moveTo>
                <a:cubicBezTo>
                  <a:pt x="37657" y="8542"/>
                  <a:pt x="37846" y="8761"/>
                  <a:pt x="38030" y="8982"/>
                </a:cubicBezTo>
                <a:lnTo>
                  <a:pt x="37977" y="9003"/>
                </a:lnTo>
                <a:lnTo>
                  <a:pt x="37903" y="9031"/>
                </a:lnTo>
                <a:cubicBezTo>
                  <a:pt x="37874" y="8994"/>
                  <a:pt x="37847" y="8956"/>
                  <a:pt x="37813" y="8921"/>
                </a:cubicBezTo>
                <a:cubicBezTo>
                  <a:pt x="37637" y="8734"/>
                  <a:pt x="37399" y="8575"/>
                  <a:pt x="37121" y="8448"/>
                </a:cubicBezTo>
                <a:lnTo>
                  <a:pt x="37456" y="8329"/>
                </a:lnTo>
                <a:close/>
                <a:moveTo>
                  <a:pt x="53418" y="9059"/>
                </a:moveTo>
                <a:cubicBezTo>
                  <a:pt x="53418" y="9061"/>
                  <a:pt x="53420" y="9064"/>
                  <a:pt x="53420" y="9066"/>
                </a:cubicBezTo>
                <a:lnTo>
                  <a:pt x="53395" y="9066"/>
                </a:lnTo>
                <a:lnTo>
                  <a:pt x="53418" y="9059"/>
                </a:lnTo>
                <a:close/>
                <a:moveTo>
                  <a:pt x="24168" y="8630"/>
                </a:moveTo>
                <a:cubicBezTo>
                  <a:pt x="24301" y="8712"/>
                  <a:pt x="24430" y="8797"/>
                  <a:pt x="24560" y="8880"/>
                </a:cubicBezTo>
                <a:cubicBezTo>
                  <a:pt x="24390" y="8945"/>
                  <a:pt x="24219" y="9011"/>
                  <a:pt x="24050" y="9077"/>
                </a:cubicBezTo>
                <a:cubicBezTo>
                  <a:pt x="24098" y="8930"/>
                  <a:pt x="24135" y="8781"/>
                  <a:pt x="24168" y="8630"/>
                </a:cubicBezTo>
                <a:close/>
                <a:moveTo>
                  <a:pt x="55539" y="8488"/>
                </a:moveTo>
                <a:cubicBezTo>
                  <a:pt x="55765" y="8515"/>
                  <a:pt x="55986" y="8546"/>
                  <a:pt x="56207" y="8584"/>
                </a:cubicBezTo>
                <a:cubicBezTo>
                  <a:pt x="56395" y="8616"/>
                  <a:pt x="56579" y="8656"/>
                  <a:pt x="56762" y="8700"/>
                </a:cubicBezTo>
                <a:cubicBezTo>
                  <a:pt x="56613" y="8820"/>
                  <a:pt x="56427" y="8917"/>
                  <a:pt x="56223" y="8988"/>
                </a:cubicBezTo>
                <a:cubicBezTo>
                  <a:pt x="56073" y="9033"/>
                  <a:pt x="55913" y="9063"/>
                  <a:pt x="55744" y="9078"/>
                </a:cubicBezTo>
                <a:cubicBezTo>
                  <a:pt x="55203" y="8989"/>
                  <a:pt x="54660" y="8904"/>
                  <a:pt x="54116" y="8821"/>
                </a:cubicBezTo>
                <a:cubicBezTo>
                  <a:pt x="54141" y="8815"/>
                  <a:pt x="54165" y="8806"/>
                  <a:pt x="54190" y="8799"/>
                </a:cubicBezTo>
                <a:cubicBezTo>
                  <a:pt x="54229" y="8818"/>
                  <a:pt x="54268" y="8832"/>
                  <a:pt x="54285" y="8833"/>
                </a:cubicBezTo>
                <a:lnTo>
                  <a:pt x="54247" y="8783"/>
                </a:lnTo>
                <a:cubicBezTo>
                  <a:pt x="54648" y="8667"/>
                  <a:pt x="55059" y="8569"/>
                  <a:pt x="55484" y="8497"/>
                </a:cubicBezTo>
                <a:cubicBezTo>
                  <a:pt x="55503" y="8494"/>
                  <a:pt x="55522" y="8492"/>
                  <a:pt x="55539" y="8488"/>
                </a:cubicBezTo>
                <a:close/>
                <a:moveTo>
                  <a:pt x="26211" y="8695"/>
                </a:moveTo>
                <a:lnTo>
                  <a:pt x="26211" y="8695"/>
                </a:lnTo>
                <a:cubicBezTo>
                  <a:pt x="26190" y="8716"/>
                  <a:pt x="26168" y="8737"/>
                  <a:pt x="26147" y="8759"/>
                </a:cubicBezTo>
                <a:cubicBezTo>
                  <a:pt x="25949" y="8868"/>
                  <a:pt x="25758" y="8982"/>
                  <a:pt x="25573" y="9099"/>
                </a:cubicBezTo>
                <a:cubicBezTo>
                  <a:pt x="25558" y="9088"/>
                  <a:pt x="25543" y="9077"/>
                  <a:pt x="25526" y="9069"/>
                </a:cubicBezTo>
                <a:cubicBezTo>
                  <a:pt x="25748" y="8939"/>
                  <a:pt x="25977" y="8815"/>
                  <a:pt x="26211" y="8695"/>
                </a:cubicBezTo>
                <a:close/>
                <a:moveTo>
                  <a:pt x="49068" y="8471"/>
                </a:moveTo>
                <a:lnTo>
                  <a:pt x="49068" y="8471"/>
                </a:lnTo>
                <a:cubicBezTo>
                  <a:pt x="49382" y="8507"/>
                  <a:pt x="49697" y="8541"/>
                  <a:pt x="50011" y="8579"/>
                </a:cubicBezTo>
                <a:cubicBezTo>
                  <a:pt x="50040" y="8634"/>
                  <a:pt x="50068" y="8688"/>
                  <a:pt x="50097" y="8743"/>
                </a:cubicBezTo>
                <a:cubicBezTo>
                  <a:pt x="49988" y="8794"/>
                  <a:pt x="49882" y="8847"/>
                  <a:pt x="49784" y="8907"/>
                </a:cubicBezTo>
                <a:lnTo>
                  <a:pt x="49425" y="9112"/>
                </a:lnTo>
                <a:lnTo>
                  <a:pt x="49405" y="9124"/>
                </a:lnTo>
                <a:cubicBezTo>
                  <a:pt x="49274" y="8985"/>
                  <a:pt x="49179" y="8808"/>
                  <a:pt x="49115" y="8624"/>
                </a:cubicBezTo>
                <a:cubicBezTo>
                  <a:pt x="49098" y="8574"/>
                  <a:pt x="49084" y="8521"/>
                  <a:pt x="49068" y="8471"/>
                </a:cubicBezTo>
                <a:close/>
                <a:moveTo>
                  <a:pt x="36206" y="8772"/>
                </a:moveTo>
                <a:cubicBezTo>
                  <a:pt x="36069" y="8894"/>
                  <a:pt x="35927" y="9014"/>
                  <a:pt x="35782" y="9131"/>
                </a:cubicBezTo>
                <a:cubicBezTo>
                  <a:pt x="35693" y="9091"/>
                  <a:pt x="35600" y="9054"/>
                  <a:pt x="35503" y="9021"/>
                </a:cubicBezTo>
                <a:lnTo>
                  <a:pt x="36206" y="8772"/>
                </a:lnTo>
                <a:close/>
                <a:moveTo>
                  <a:pt x="57233" y="8824"/>
                </a:moveTo>
                <a:cubicBezTo>
                  <a:pt x="57441" y="8883"/>
                  <a:pt x="57643" y="8949"/>
                  <a:pt x="57843" y="9019"/>
                </a:cubicBezTo>
                <a:cubicBezTo>
                  <a:pt x="57474" y="9071"/>
                  <a:pt x="57104" y="9119"/>
                  <a:pt x="56733" y="9159"/>
                </a:cubicBezTo>
                <a:cubicBezTo>
                  <a:pt x="56770" y="9143"/>
                  <a:pt x="56807" y="9126"/>
                  <a:pt x="56841" y="9107"/>
                </a:cubicBezTo>
                <a:cubicBezTo>
                  <a:pt x="56950" y="9052"/>
                  <a:pt x="57048" y="8989"/>
                  <a:pt x="57134" y="8919"/>
                </a:cubicBezTo>
                <a:cubicBezTo>
                  <a:pt x="57171" y="8891"/>
                  <a:pt x="57200" y="8857"/>
                  <a:pt x="57233" y="8824"/>
                </a:cubicBezTo>
                <a:close/>
                <a:moveTo>
                  <a:pt x="51252" y="8938"/>
                </a:moveTo>
                <a:cubicBezTo>
                  <a:pt x="51207" y="8973"/>
                  <a:pt x="51166" y="9010"/>
                  <a:pt x="51120" y="9043"/>
                </a:cubicBezTo>
                <a:cubicBezTo>
                  <a:pt x="51051" y="9093"/>
                  <a:pt x="50979" y="9136"/>
                  <a:pt x="50905" y="9179"/>
                </a:cubicBezTo>
                <a:cubicBezTo>
                  <a:pt x="50889" y="9156"/>
                  <a:pt x="50875" y="9132"/>
                  <a:pt x="50859" y="9109"/>
                </a:cubicBezTo>
                <a:cubicBezTo>
                  <a:pt x="50986" y="9048"/>
                  <a:pt x="51117" y="8990"/>
                  <a:pt x="51252" y="8938"/>
                </a:cubicBezTo>
                <a:close/>
                <a:moveTo>
                  <a:pt x="30302" y="8869"/>
                </a:moveTo>
                <a:cubicBezTo>
                  <a:pt x="30346" y="8903"/>
                  <a:pt x="30386" y="8938"/>
                  <a:pt x="30431" y="8972"/>
                </a:cubicBezTo>
                <a:lnTo>
                  <a:pt x="29463" y="9186"/>
                </a:lnTo>
                <a:cubicBezTo>
                  <a:pt x="29462" y="9109"/>
                  <a:pt x="29467" y="9031"/>
                  <a:pt x="29480" y="8955"/>
                </a:cubicBezTo>
                <a:lnTo>
                  <a:pt x="29791" y="8906"/>
                </a:lnTo>
                <a:cubicBezTo>
                  <a:pt x="29962" y="8892"/>
                  <a:pt x="30132" y="8876"/>
                  <a:pt x="30302" y="8869"/>
                </a:cubicBezTo>
                <a:close/>
                <a:moveTo>
                  <a:pt x="16934" y="6221"/>
                </a:moveTo>
                <a:cubicBezTo>
                  <a:pt x="16970" y="6744"/>
                  <a:pt x="17001" y="7267"/>
                  <a:pt x="17026" y="7793"/>
                </a:cubicBezTo>
                <a:cubicBezTo>
                  <a:pt x="17001" y="7800"/>
                  <a:pt x="16976" y="7806"/>
                  <a:pt x="16952" y="7815"/>
                </a:cubicBezTo>
                <a:cubicBezTo>
                  <a:pt x="16437" y="7992"/>
                  <a:pt x="15976" y="8225"/>
                  <a:pt x="15575" y="8493"/>
                </a:cubicBezTo>
                <a:cubicBezTo>
                  <a:pt x="15282" y="8531"/>
                  <a:pt x="14992" y="8578"/>
                  <a:pt x="14708" y="8634"/>
                </a:cubicBezTo>
                <a:cubicBezTo>
                  <a:pt x="13966" y="8771"/>
                  <a:pt x="13250" y="8960"/>
                  <a:pt x="12570" y="9191"/>
                </a:cubicBezTo>
                <a:cubicBezTo>
                  <a:pt x="12588" y="9175"/>
                  <a:pt x="12603" y="9161"/>
                  <a:pt x="12620" y="9146"/>
                </a:cubicBezTo>
                <a:cubicBezTo>
                  <a:pt x="12824" y="8962"/>
                  <a:pt x="13031" y="8780"/>
                  <a:pt x="13248" y="8601"/>
                </a:cubicBezTo>
                <a:cubicBezTo>
                  <a:pt x="13460" y="8421"/>
                  <a:pt x="13674" y="8241"/>
                  <a:pt x="13898" y="8067"/>
                </a:cubicBezTo>
                <a:cubicBezTo>
                  <a:pt x="14336" y="7711"/>
                  <a:pt x="14784" y="7364"/>
                  <a:pt x="15286" y="7051"/>
                </a:cubicBezTo>
                <a:cubicBezTo>
                  <a:pt x="15782" y="6735"/>
                  <a:pt x="16324" y="6447"/>
                  <a:pt x="16925" y="6225"/>
                </a:cubicBezTo>
                <a:cubicBezTo>
                  <a:pt x="16928" y="6224"/>
                  <a:pt x="16932" y="6223"/>
                  <a:pt x="16934" y="6221"/>
                </a:cubicBezTo>
                <a:close/>
                <a:moveTo>
                  <a:pt x="31731" y="8996"/>
                </a:moveTo>
                <a:cubicBezTo>
                  <a:pt x="31772" y="9043"/>
                  <a:pt x="31810" y="9091"/>
                  <a:pt x="31844" y="9141"/>
                </a:cubicBezTo>
                <a:cubicBezTo>
                  <a:pt x="31785" y="9167"/>
                  <a:pt x="31728" y="9194"/>
                  <a:pt x="31671" y="9222"/>
                </a:cubicBezTo>
                <a:cubicBezTo>
                  <a:pt x="31642" y="9199"/>
                  <a:pt x="31609" y="9175"/>
                  <a:pt x="31577" y="9154"/>
                </a:cubicBezTo>
                <a:cubicBezTo>
                  <a:pt x="31584" y="9110"/>
                  <a:pt x="31593" y="9070"/>
                  <a:pt x="31603" y="9025"/>
                </a:cubicBezTo>
                <a:lnTo>
                  <a:pt x="31701" y="9003"/>
                </a:lnTo>
                <a:cubicBezTo>
                  <a:pt x="31712" y="9000"/>
                  <a:pt x="31722" y="8999"/>
                  <a:pt x="31731" y="8996"/>
                </a:cubicBezTo>
                <a:close/>
                <a:moveTo>
                  <a:pt x="17068" y="8677"/>
                </a:moveTo>
                <a:cubicBezTo>
                  <a:pt x="17075" y="8862"/>
                  <a:pt x="17077" y="9049"/>
                  <a:pt x="17083" y="9238"/>
                </a:cubicBezTo>
                <a:cubicBezTo>
                  <a:pt x="16896" y="9227"/>
                  <a:pt x="16710" y="9214"/>
                  <a:pt x="16523" y="9210"/>
                </a:cubicBezTo>
                <a:cubicBezTo>
                  <a:pt x="16415" y="9208"/>
                  <a:pt x="16307" y="9207"/>
                  <a:pt x="16198" y="9207"/>
                </a:cubicBezTo>
                <a:cubicBezTo>
                  <a:pt x="15874" y="9207"/>
                  <a:pt x="15549" y="9218"/>
                  <a:pt x="15226" y="9240"/>
                </a:cubicBezTo>
                <a:cubicBezTo>
                  <a:pt x="15390" y="9078"/>
                  <a:pt x="15577" y="8927"/>
                  <a:pt x="15777" y="8784"/>
                </a:cubicBezTo>
                <a:cubicBezTo>
                  <a:pt x="16105" y="8743"/>
                  <a:pt x="16433" y="8710"/>
                  <a:pt x="16765" y="8691"/>
                </a:cubicBezTo>
                <a:cubicBezTo>
                  <a:pt x="16867" y="8684"/>
                  <a:pt x="16967" y="8680"/>
                  <a:pt x="17068" y="8677"/>
                </a:cubicBezTo>
                <a:close/>
                <a:moveTo>
                  <a:pt x="67673" y="8287"/>
                </a:moveTo>
                <a:cubicBezTo>
                  <a:pt x="67663" y="8306"/>
                  <a:pt x="67655" y="8327"/>
                  <a:pt x="67644" y="8346"/>
                </a:cubicBezTo>
                <a:cubicBezTo>
                  <a:pt x="67483" y="8643"/>
                  <a:pt x="67308" y="8936"/>
                  <a:pt x="67122" y="9227"/>
                </a:cubicBezTo>
                <a:cubicBezTo>
                  <a:pt x="67053" y="9232"/>
                  <a:pt x="66987" y="9239"/>
                  <a:pt x="66921" y="9246"/>
                </a:cubicBezTo>
                <a:lnTo>
                  <a:pt x="66839" y="9129"/>
                </a:lnTo>
                <a:lnTo>
                  <a:pt x="66799" y="9069"/>
                </a:lnTo>
                <a:cubicBezTo>
                  <a:pt x="67121" y="8823"/>
                  <a:pt x="67413" y="8562"/>
                  <a:pt x="67673" y="8287"/>
                </a:cubicBezTo>
                <a:close/>
                <a:moveTo>
                  <a:pt x="28442" y="9107"/>
                </a:moveTo>
                <a:lnTo>
                  <a:pt x="28442" y="9107"/>
                </a:lnTo>
                <a:cubicBezTo>
                  <a:pt x="28437" y="9112"/>
                  <a:pt x="28432" y="9118"/>
                  <a:pt x="28428" y="9123"/>
                </a:cubicBezTo>
                <a:cubicBezTo>
                  <a:pt x="28394" y="9170"/>
                  <a:pt x="28362" y="9218"/>
                  <a:pt x="28332" y="9267"/>
                </a:cubicBezTo>
                <a:cubicBezTo>
                  <a:pt x="28278" y="9227"/>
                  <a:pt x="28228" y="9185"/>
                  <a:pt x="28174" y="9145"/>
                </a:cubicBezTo>
                <a:cubicBezTo>
                  <a:pt x="28263" y="9132"/>
                  <a:pt x="28351" y="9119"/>
                  <a:pt x="28442" y="9107"/>
                </a:cubicBezTo>
                <a:close/>
                <a:moveTo>
                  <a:pt x="32513" y="9218"/>
                </a:moveTo>
                <a:cubicBezTo>
                  <a:pt x="32503" y="9238"/>
                  <a:pt x="32494" y="9255"/>
                  <a:pt x="32484" y="9274"/>
                </a:cubicBezTo>
                <a:cubicBezTo>
                  <a:pt x="32477" y="9260"/>
                  <a:pt x="32471" y="9247"/>
                  <a:pt x="32464" y="9234"/>
                </a:cubicBezTo>
                <a:cubicBezTo>
                  <a:pt x="32480" y="9229"/>
                  <a:pt x="32495" y="9223"/>
                  <a:pt x="32513" y="9218"/>
                </a:cubicBezTo>
                <a:close/>
                <a:moveTo>
                  <a:pt x="17867" y="8660"/>
                </a:moveTo>
                <a:lnTo>
                  <a:pt x="17867" y="8660"/>
                </a:lnTo>
                <a:cubicBezTo>
                  <a:pt x="18020" y="8662"/>
                  <a:pt x="18168" y="8672"/>
                  <a:pt x="18286" y="8693"/>
                </a:cubicBezTo>
                <a:cubicBezTo>
                  <a:pt x="18195" y="8895"/>
                  <a:pt x="18101" y="9096"/>
                  <a:pt x="18006" y="9295"/>
                </a:cubicBezTo>
                <a:cubicBezTo>
                  <a:pt x="17955" y="9085"/>
                  <a:pt x="17909" y="8872"/>
                  <a:pt x="17867" y="8660"/>
                </a:cubicBezTo>
                <a:close/>
                <a:moveTo>
                  <a:pt x="28939" y="9217"/>
                </a:moveTo>
                <a:cubicBezTo>
                  <a:pt x="28940" y="9245"/>
                  <a:pt x="28948" y="9272"/>
                  <a:pt x="28950" y="9301"/>
                </a:cubicBezTo>
                <a:lnTo>
                  <a:pt x="28868" y="9319"/>
                </a:lnTo>
                <a:cubicBezTo>
                  <a:pt x="28893" y="9284"/>
                  <a:pt x="28913" y="9251"/>
                  <a:pt x="28939" y="9217"/>
                </a:cubicBezTo>
                <a:close/>
                <a:moveTo>
                  <a:pt x="61192" y="8650"/>
                </a:moveTo>
                <a:cubicBezTo>
                  <a:pt x="61280" y="8669"/>
                  <a:pt x="61369" y="8686"/>
                  <a:pt x="61454" y="8709"/>
                </a:cubicBezTo>
                <a:lnTo>
                  <a:pt x="61732" y="8779"/>
                </a:lnTo>
                <a:cubicBezTo>
                  <a:pt x="61967" y="8940"/>
                  <a:pt x="62133" y="9137"/>
                  <a:pt x="62148" y="9348"/>
                </a:cubicBezTo>
                <a:cubicBezTo>
                  <a:pt x="62108" y="9332"/>
                  <a:pt x="62068" y="9316"/>
                  <a:pt x="62029" y="9300"/>
                </a:cubicBezTo>
                <a:cubicBezTo>
                  <a:pt x="61729" y="9088"/>
                  <a:pt x="61431" y="8876"/>
                  <a:pt x="61125" y="8668"/>
                </a:cubicBezTo>
                <a:cubicBezTo>
                  <a:pt x="61148" y="8662"/>
                  <a:pt x="61170" y="8656"/>
                  <a:pt x="61192" y="8650"/>
                </a:cubicBezTo>
                <a:close/>
                <a:moveTo>
                  <a:pt x="33107" y="9108"/>
                </a:moveTo>
                <a:cubicBezTo>
                  <a:pt x="33149" y="9151"/>
                  <a:pt x="33190" y="9196"/>
                  <a:pt x="33229" y="9241"/>
                </a:cubicBezTo>
                <a:cubicBezTo>
                  <a:pt x="33234" y="9278"/>
                  <a:pt x="33238" y="9315"/>
                  <a:pt x="33240" y="9353"/>
                </a:cubicBezTo>
                <a:cubicBezTo>
                  <a:pt x="33160" y="9344"/>
                  <a:pt x="33081" y="9336"/>
                  <a:pt x="33001" y="9328"/>
                </a:cubicBezTo>
                <a:cubicBezTo>
                  <a:pt x="33039" y="9256"/>
                  <a:pt x="33075" y="9183"/>
                  <a:pt x="33107" y="9108"/>
                </a:cubicBezTo>
                <a:close/>
                <a:moveTo>
                  <a:pt x="43511" y="8957"/>
                </a:moveTo>
                <a:cubicBezTo>
                  <a:pt x="43680" y="8988"/>
                  <a:pt x="43851" y="9017"/>
                  <a:pt x="44018" y="9049"/>
                </a:cubicBezTo>
                <a:cubicBezTo>
                  <a:pt x="44121" y="9151"/>
                  <a:pt x="44221" y="9254"/>
                  <a:pt x="44319" y="9356"/>
                </a:cubicBezTo>
                <a:cubicBezTo>
                  <a:pt x="44032" y="9304"/>
                  <a:pt x="43747" y="9242"/>
                  <a:pt x="43468" y="9175"/>
                </a:cubicBezTo>
                <a:cubicBezTo>
                  <a:pt x="43467" y="9160"/>
                  <a:pt x="43467" y="9146"/>
                  <a:pt x="43466" y="9131"/>
                </a:cubicBezTo>
                <a:cubicBezTo>
                  <a:pt x="43483" y="9074"/>
                  <a:pt x="43497" y="9016"/>
                  <a:pt x="43511" y="8957"/>
                </a:cubicBezTo>
                <a:close/>
                <a:moveTo>
                  <a:pt x="66420" y="9343"/>
                </a:moveTo>
                <a:cubicBezTo>
                  <a:pt x="66427" y="9343"/>
                  <a:pt x="66432" y="9345"/>
                  <a:pt x="66436" y="9350"/>
                </a:cubicBezTo>
                <a:cubicBezTo>
                  <a:pt x="66415" y="9358"/>
                  <a:pt x="66396" y="9363"/>
                  <a:pt x="66375" y="9368"/>
                </a:cubicBezTo>
                <a:cubicBezTo>
                  <a:pt x="66387" y="9360"/>
                  <a:pt x="66400" y="9352"/>
                  <a:pt x="66413" y="9343"/>
                </a:cubicBezTo>
                <a:cubicBezTo>
                  <a:pt x="66415" y="9343"/>
                  <a:pt x="66418" y="9343"/>
                  <a:pt x="66420" y="9343"/>
                </a:cubicBezTo>
                <a:close/>
                <a:moveTo>
                  <a:pt x="58287" y="9265"/>
                </a:moveTo>
                <a:cubicBezTo>
                  <a:pt x="58305" y="9279"/>
                  <a:pt x="58323" y="9295"/>
                  <a:pt x="58341" y="9311"/>
                </a:cubicBezTo>
                <a:cubicBezTo>
                  <a:pt x="58290" y="9332"/>
                  <a:pt x="58238" y="9354"/>
                  <a:pt x="58187" y="9377"/>
                </a:cubicBezTo>
                <a:cubicBezTo>
                  <a:pt x="58069" y="9363"/>
                  <a:pt x="57951" y="9348"/>
                  <a:pt x="57831" y="9332"/>
                </a:cubicBezTo>
                <a:cubicBezTo>
                  <a:pt x="57984" y="9311"/>
                  <a:pt x="58136" y="9289"/>
                  <a:pt x="58287" y="9265"/>
                </a:cubicBezTo>
                <a:close/>
                <a:moveTo>
                  <a:pt x="50450" y="9330"/>
                </a:moveTo>
                <a:cubicBezTo>
                  <a:pt x="50457" y="9341"/>
                  <a:pt x="50466" y="9352"/>
                  <a:pt x="50472" y="9363"/>
                </a:cubicBezTo>
                <a:cubicBezTo>
                  <a:pt x="50435" y="9368"/>
                  <a:pt x="50401" y="9376"/>
                  <a:pt x="50365" y="9383"/>
                </a:cubicBezTo>
                <a:cubicBezTo>
                  <a:pt x="50395" y="9365"/>
                  <a:pt x="50422" y="9348"/>
                  <a:pt x="50450" y="9330"/>
                </a:cubicBezTo>
                <a:close/>
                <a:moveTo>
                  <a:pt x="42666" y="9350"/>
                </a:moveTo>
                <a:cubicBezTo>
                  <a:pt x="42719" y="9365"/>
                  <a:pt x="42770" y="9377"/>
                  <a:pt x="42822" y="9391"/>
                </a:cubicBezTo>
                <a:cubicBezTo>
                  <a:pt x="42814" y="9409"/>
                  <a:pt x="42807" y="9428"/>
                  <a:pt x="42798" y="9446"/>
                </a:cubicBezTo>
                <a:cubicBezTo>
                  <a:pt x="42755" y="9413"/>
                  <a:pt x="42710" y="9381"/>
                  <a:pt x="42666" y="9350"/>
                </a:cubicBezTo>
                <a:close/>
                <a:moveTo>
                  <a:pt x="43577" y="7952"/>
                </a:moveTo>
                <a:lnTo>
                  <a:pt x="44663" y="8039"/>
                </a:lnTo>
                <a:cubicBezTo>
                  <a:pt x="44803" y="8050"/>
                  <a:pt x="44944" y="8062"/>
                  <a:pt x="45084" y="8074"/>
                </a:cubicBezTo>
                <a:cubicBezTo>
                  <a:pt x="45158" y="8546"/>
                  <a:pt x="45197" y="9021"/>
                  <a:pt x="45198" y="9496"/>
                </a:cubicBezTo>
                <a:cubicBezTo>
                  <a:pt x="45137" y="9488"/>
                  <a:pt x="45076" y="9479"/>
                  <a:pt x="45015" y="9470"/>
                </a:cubicBezTo>
                <a:cubicBezTo>
                  <a:pt x="44957" y="9407"/>
                  <a:pt x="44901" y="9342"/>
                  <a:pt x="44842" y="9278"/>
                </a:cubicBezTo>
                <a:cubicBezTo>
                  <a:pt x="44456" y="8859"/>
                  <a:pt x="44036" y="8453"/>
                  <a:pt x="43587" y="8058"/>
                </a:cubicBezTo>
                <a:cubicBezTo>
                  <a:pt x="43583" y="8023"/>
                  <a:pt x="43581" y="7987"/>
                  <a:pt x="43577" y="7952"/>
                </a:cubicBezTo>
                <a:close/>
                <a:moveTo>
                  <a:pt x="27783" y="9287"/>
                </a:moveTo>
                <a:cubicBezTo>
                  <a:pt x="27880" y="9355"/>
                  <a:pt x="27977" y="9425"/>
                  <a:pt x="28070" y="9497"/>
                </a:cubicBezTo>
                <a:lnTo>
                  <a:pt x="27710" y="9577"/>
                </a:lnTo>
                <a:cubicBezTo>
                  <a:pt x="27667" y="9517"/>
                  <a:pt x="27624" y="9456"/>
                  <a:pt x="27579" y="9396"/>
                </a:cubicBezTo>
                <a:lnTo>
                  <a:pt x="27612" y="9366"/>
                </a:lnTo>
                <a:cubicBezTo>
                  <a:pt x="27667" y="9337"/>
                  <a:pt x="27724" y="9312"/>
                  <a:pt x="27783" y="9287"/>
                </a:cubicBezTo>
                <a:close/>
                <a:moveTo>
                  <a:pt x="36843" y="8698"/>
                </a:moveTo>
                <a:cubicBezTo>
                  <a:pt x="36984" y="8759"/>
                  <a:pt x="37114" y="8829"/>
                  <a:pt x="37225" y="8912"/>
                </a:cubicBezTo>
                <a:cubicBezTo>
                  <a:pt x="37336" y="8998"/>
                  <a:pt x="37422" y="9093"/>
                  <a:pt x="37496" y="9193"/>
                </a:cubicBezTo>
                <a:lnTo>
                  <a:pt x="36882" y="9486"/>
                </a:lnTo>
                <a:lnTo>
                  <a:pt x="36682" y="9582"/>
                </a:lnTo>
                <a:cubicBezTo>
                  <a:pt x="36643" y="9567"/>
                  <a:pt x="36605" y="9554"/>
                  <a:pt x="36567" y="9538"/>
                </a:cubicBezTo>
                <a:cubicBezTo>
                  <a:pt x="36622" y="9289"/>
                  <a:pt x="36682" y="9041"/>
                  <a:pt x="36744" y="8793"/>
                </a:cubicBezTo>
                <a:cubicBezTo>
                  <a:pt x="36777" y="8761"/>
                  <a:pt x="36809" y="8728"/>
                  <a:pt x="36843" y="8698"/>
                </a:cubicBezTo>
                <a:close/>
                <a:moveTo>
                  <a:pt x="30738" y="9216"/>
                </a:moveTo>
                <a:cubicBezTo>
                  <a:pt x="30799" y="9266"/>
                  <a:pt x="30859" y="9316"/>
                  <a:pt x="30919" y="9366"/>
                </a:cubicBezTo>
                <a:cubicBezTo>
                  <a:pt x="30449" y="9419"/>
                  <a:pt x="29987" y="9495"/>
                  <a:pt x="29534" y="9589"/>
                </a:cubicBezTo>
                <a:cubicBezTo>
                  <a:pt x="29523" y="9556"/>
                  <a:pt x="29516" y="9523"/>
                  <a:pt x="29507" y="9489"/>
                </a:cubicBezTo>
                <a:lnTo>
                  <a:pt x="30738" y="9216"/>
                </a:lnTo>
                <a:close/>
                <a:moveTo>
                  <a:pt x="32848" y="9589"/>
                </a:moveTo>
                <a:cubicBezTo>
                  <a:pt x="32863" y="9590"/>
                  <a:pt x="32878" y="9590"/>
                  <a:pt x="32891" y="9592"/>
                </a:cubicBezTo>
                <a:lnTo>
                  <a:pt x="32833" y="9612"/>
                </a:lnTo>
                <a:cubicBezTo>
                  <a:pt x="32838" y="9604"/>
                  <a:pt x="32842" y="9597"/>
                  <a:pt x="32848" y="9589"/>
                </a:cubicBezTo>
                <a:close/>
                <a:moveTo>
                  <a:pt x="45996" y="8154"/>
                </a:moveTo>
                <a:cubicBezTo>
                  <a:pt x="46097" y="8164"/>
                  <a:pt x="46198" y="8174"/>
                  <a:pt x="46297" y="8182"/>
                </a:cubicBezTo>
                <a:cubicBezTo>
                  <a:pt x="46328" y="8287"/>
                  <a:pt x="46357" y="8394"/>
                  <a:pt x="46388" y="8498"/>
                </a:cubicBezTo>
                <a:lnTo>
                  <a:pt x="46323" y="8618"/>
                </a:lnTo>
                <a:lnTo>
                  <a:pt x="46402" y="8552"/>
                </a:lnTo>
                <a:cubicBezTo>
                  <a:pt x="46504" y="8908"/>
                  <a:pt x="46607" y="9267"/>
                  <a:pt x="46709" y="9624"/>
                </a:cubicBezTo>
                <a:cubicBezTo>
                  <a:pt x="46415" y="9612"/>
                  <a:pt x="46121" y="9590"/>
                  <a:pt x="45827" y="9562"/>
                </a:cubicBezTo>
                <a:cubicBezTo>
                  <a:pt x="45908" y="9097"/>
                  <a:pt x="45965" y="8625"/>
                  <a:pt x="45996" y="8154"/>
                </a:cubicBezTo>
                <a:close/>
                <a:moveTo>
                  <a:pt x="64494" y="7516"/>
                </a:moveTo>
                <a:cubicBezTo>
                  <a:pt x="64840" y="7536"/>
                  <a:pt x="65201" y="7547"/>
                  <a:pt x="65571" y="7547"/>
                </a:cubicBezTo>
                <a:cubicBezTo>
                  <a:pt x="65741" y="7547"/>
                  <a:pt x="65914" y="7545"/>
                  <a:pt x="66088" y="7540"/>
                </a:cubicBezTo>
                <a:cubicBezTo>
                  <a:pt x="66180" y="7635"/>
                  <a:pt x="66264" y="7730"/>
                  <a:pt x="66328" y="7831"/>
                </a:cubicBezTo>
                <a:cubicBezTo>
                  <a:pt x="66421" y="7985"/>
                  <a:pt x="66466" y="8148"/>
                  <a:pt x="66462" y="8312"/>
                </a:cubicBezTo>
                <a:cubicBezTo>
                  <a:pt x="66453" y="8515"/>
                  <a:pt x="66355" y="8710"/>
                  <a:pt x="66191" y="8884"/>
                </a:cubicBezTo>
                <a:cubicBezTo>
                  <a:pt x="66104" y="8950"/>
                  <a:pt x="66016" y="9014"/>
                  <a:pt x="65927" y="9076"/>
                </a:cubicBezTo>
                <a:cubicBezTo>
                  <a:pt x="65901" y="9082"/>
                  <a:pt x="65875" y="9087"/>
                  <a:pt x="65848" y="9091"/>
                </a:cubicBezTo>
                <a:cubicBezTo>
                  <a:pt x="65382" y="9191"/>
                  <a:pt x="64986" y="9392"/>
                  <a:pt x="64691" y="9628"/>
                </a:cubicBezTo>
                <a:lnTo>
                  <a:pt x="64516" y="9528"/>
                </a:lnTo>
                <a:lnTo>
                  <a:pt x="64206" y="9350"/>
                </a:lnTo>
                <a:cubicBezTo>
                  <a:pt x="64160" y="9325"/>
                  <a:pt x="64092" y="9282"/>
                  <a:pt x="64063" y="9270"/>
                </a:cubicBezTo>
                <a:lnTo>
                  <a:pt x="63966" y="9223"/>
                </a:lnTo>
                <a:cubicBezTo>
                  <a:pt x="63708" y="9103"/>
                  <a:pt x="63458" y="8972"/>
                  <a:pt x="63179" y="8870"/>
                </a:cubicBezTo>
                <a:lnTo>
                  <a:pt x="62768" y="8710"/>
                </a:lnTo>
                <a:lnTo>
                  <a:pt x="62339" y="8572"/>
                </a:lnTo>
                <a:cubicBezTo>
                  <a:pt x="62238" y="8536"/>
                  <a:pt x="62133" y="8508"/>
                  <a:pt x="62027" y="8479"/>
                </a:cubicBezTo>
                <a:cubicBezTo>
                  <a:pt x="62003" y="8465"/>
                  <a:pt x="61976" y="8450"/>
                  <a:pt x="61952" y="8436"/>
                </a:cubicBezTo>
                <a:cubicBezTo>
                  <a:pt x="62265" y="8342"/>
                  <a:pt x="62575" y="8245"/>
                  <a:pt x="62877" y="8140"/>
                </a:cubicBezTo>
                <a:cubicBezTo>
                  <a:pt x="63176" y="8040"/>
                  <a:pt x="63468" y="7935"/>
                  <a:pt x="63757" y="7822"/>
                </a:cubicBezTo>
                <a:cubicBezTo>
                  <a:pt x="64003" y="7733"/>
                  <a:pt x="64253" y="7629"/>
                  <a:pt x="64494" y="7516"/>
                </a:cubicBezTo>
                <a:close/>
                <a:moveTo>
                  <a:pt x="46840" y="8237"/>
                </a:moveTo>
                <a:lnTo>
                  <a:pt x="46840" y="8237"/>
                </a:lnTo>
                <a:cubicBezTo>
                  <a:pt x="47043" y="8256"/>
                  <a:pt x="47247" y="8275"/>
                  <a:pt x="47451" y="8297"/>
                </a:cubicBezTo>
                <a:cubicBezTo>
                  <a:pt x="47899" y="8644"/>
                  <a:pt x="48353" y="8992"/>
                  <a:pt x="48813" y="9336"/>
                </a:cubicBezTo>
                <a:cubicBezTo>
                  <a:pt x="48856" y="9368"/>
                  <a:pt x="48900" y="9399"/>
                  <a:pt x="48945" y="9431"/>
                </a:cubicBezTo>
                <a:lnTo>
                  <a:pt x="48706" y="9595"/>
                </a:lnTo>
                <a:cubicBezTo>
                  <a:pt x="48286" y="9627"/>
                  <a:pt x="47864" y="9643"/>
                  <a:pt x="47441" y="9643"/>
                </a:cubicBezTo>
                <a:cubicBezTo>
                  <a:pt x="47380" y="9643"/>
                  <a:pt x="47320" y="9643"/>
                  <a:pt x="47259" y="9642"/>
                </a:cubicBezTo>
                <a:lnTo>
                  <a:pt x="47240" y="9642"/>
                </a:lnTo>
                <a:cubicBezTo>
                  <a:pt x="47107" y="9173"/>
                  <a:pt x="46973" y="8704"/>
                  <a:pt x="46840" y="8237"/>
                </a:cubicBezTo>
                <a:close/>
                <a:moveTo>
                  <a:pt x="34692" y="9306"/>
                </a:moveTo>
                <a:cubicBezTo>
                  <a:pt x="34908" y="9360"/>
                  <a:pt x="35120" y="9417"/>
                  <a:pt x="35329" y="9480"/>
                </a:cubicBezTo>
                <a:cubicBezTo>
                  <a:pt x="35220" y="9560"/>
                  <a:pt x="35114" y="9641"/>
                  <a:pt x="35001" y="9718"/>
                </a:cubicBezTo>
                <a:cubicBezTo>
                  <a:pt x="34756" y="9638"/>
                  <a:pt x="34504" y="9570"/>
                  <a:pt x="34245" y="9512"/>
                </a:cubicBezTo>
                <a:cubicBezTo>
                  <a:pt x="34237" y="9499"/>
                  <a:pt x="34232" y="9485"/>
                  <a:pt x="34223" y="9472"/>
                </a:cubicBezTo>
                <a:lnTo>
                  <a:pt x="34692" y="9306"/>
                </a:lnTo>
                <a:close/>
                <a:moveTo>
                  <a:pt x="29009" y="9600"/>
                </a:moveTo>
                <a:cubicBezTo>
                  <a:pt x="29019" y="9632"/>
                  <a:pt x="29026" y="9666"/>
                  <a:pt x="29037" y="9699"/>
                </a:cubicBezTo>
                <a:cubicBezTo>
                  <a:pt x="28989" y="9710"/>
                  <a:pt x="28939" y="9721"/>
                  <a:pt x="28891" y="9734"/>
                </a:cubicBezTo>
                <a:cubicBezTo>
                  <a:pt x="28860" y="9704"/>
                  <a:pt x="28828" y="9676"/>
                  <a:pt x="28796" y="9648"/>
                </a:cubicBezTo>
                <a:lnTo>
                  <a:pt x="29009" y="9600"/>
                </a:lnTo>
                <a:close/>
                <a:moveTo>
                  <a:pt x="22351" y="8667"/>
                </a:moveTo>
                <a:lnTo>
                  <a:pt x="22351" y="8667"/>
                </a:lnTo>
                <a:cubicBezTo>
                  <a:pt x="22487" y="8772"/>
                  <a:pt x="22625" y="8878"/>
                  <a:pt x="22765" y="8979"/>
                </a:cubicBezTo>
                <a:cubicBezTo>
                  <a:pt x="22820" y="9019"/>
                  <a:pt x="22877" y="9055"/>
                  <a:pt x="22932" y="9096"/>
                </a:cubicBezTo>
                <a:lnTo>
                  <a:pt x="22665" y="9579"/>
                </a:lnTo>
                <a:lnTo>
                  <a:pt x="22571" y="9723"/>
                </a:lnTo>
                <a:cubicBezTo>
                  <a:pt x="22539" y="9737"/>
                  <a:pt x="22507" y="9752"/>
                  <a:pt x="22477" y="9769"/>
                </a:cubicBezTo>
                <a:cubicBezTo>
                  <a:pt x="22517" y="9636"/>
                  <a:pt x="22543" y="9500"/>
                  <a:pt x="22548" y="9363"/>
                </a:cubicBezTo>
                <a:cubicBezTo>
                  <a:pt x="22564" y="9126"/>
                  <a:pt x="22491" y="8888"/>
                  <a:pt x="22351" y="8667"/>
                </a:cubicBezTo>
                <a:close/>
                <a:moveTo>
                  <a:pt x="24995" y="9492"/>
                </a:moveTo>
                <a:lnTo>
                  <a:pt x="24995" y="9492"/>
                </a:lnTo>
                <a:cubicBezTo>
                  <a:pt x="24861" y="9590"/>
                  <a:pt x="24737" y="9693"/>
                  <a:pt x="24610" y="9795"/>
                </a:cubicBezTo>
                <a:cubicBezTo>
                  <a:pt x="24577" y="9774"/>
                  <a:pt x="24544" y="9753"/>
                  <a:pt x="24510" y="9733"/>
                </a:cubicBezTo>
                <a:cubicBezTo>
                  <a:pt x="24619" y="9654"/>
                  <a:pt x="24735" y="9581"/>
                  <a:pt x="24846" y="9505"/>
                </a:cubicBezTo>
                <a:cubicBezTo>
                  <a:pt x="24895" y="9500"/>
                  <a:pt x="24946" y="9496"/>
                  <a:pt x="24995" y="9492"/>
                </a:cubicBezTo>
                <a:close/>
                <a:moveTo>
                  <a:pt x="37273" y="9720"/>
                </a:moveTo>
                <a:cubicBezTo>
                  <a:pt x="37275" y="9720"/>
                  <a:pt x="37274" y="9721"/>
                  <a:pt x="37272" y="9724"/>
                </a:cubicBezTo>
                <a:lnTo>
                  <a:pt x="37259" y="9746"/>
                </a:lnTo>
                <a:lnTo>
                  <a:pt x="37234" y="9789"/>
                </a:lnTo>
                <a:lnTo>
                  <a:pt x="37221" y="9810"/>
                </a:lnTo>
                <a:cubicBezTo>
                  <a:pt x="37197" y="9799"/>
                  <a:pt x="37171" y="9789"/>
                  <a:pt x="37147" y="9778"/>
                </a:cubicBezTo>
                <a:lnTo>
                  <a:pt x="37254" y="9728"/>
                </a:lnTo>
                <a:cubicBezTo>
                  <a:pt x="37258" y="9728"/>
                  <a:pt x="37270" y="9720"/>
                  <a:pt x="37273" y="9720"/>
                </a:cubicBezTo>
                <a:close/>
                <a:moveTo>
                  <a:pt x="26750" y="9320"/>
                </a:moveTo>
                <a:cubicBezTo>
                  <a:pt x="26735" y="9413"/>
                  <a:pt x="26725" y="9506"/>
                  <a:pt x="26715" y="9597"/>
                </a:cubicBezTo>
                <a:cubicBezTo>
                  <a:pt x="26697" y="9620"/>
                  <a:pt x="26682" y="9643"/>
                  <a:pt x="26667" y="9666"/>
                </a:cubicBezTo>
                <a:cubicBezTo>
                  <a:pt x="26620" y="9714"/>
                  <a:pt x="26572" y="9763"/>
                  <a:pt x="26525" y="9811"/>
                </a:cubicBezTo>
                <a:cubicBezTo>
                  <a:pt x="26391" y="9702"/>
                  <a:pt x="26252" y="9594"/>
                  <a:pt x="26113" y="9488"/>
                </a:cubicBezTo>
                <a:cubicBezTo>
                  <a:pt x="26131" y="9457"/>
                  <a:pt x="26149" y="9424"/>
                  <a:pt x="26170" y="9392"/>
                </a:cubicBezTo>
                <a:cubicBezTo>
                  <a:pt x="26177" y="9387"/>
                  <a:pt x="26187" y="9383"/>
                  <a:pt x="26196" y="9377"/>
                </a:cubicBezTo>
                <a:cubicBezTo>
                  <a:pt x="26381" y="9359"/>
                  <a:pt x="26566" y="9341"/>
                  <a:pt x="26750" y="9320"/>
                </a:cubicBezTo>
                <a:close/>
                <a:moveTo>
                  <a:pt x="15049" y="8894"/>
                </a:moveTo>
                <a:cubicBezTo>
                  <a:pt x="14904" y="9021"/>
                  <a:pt x="14771" y="9153"/>
                  <a:pt x="14649" y="9289"/>
                </a:cubicBezTo>
                <a:cubicBezTo>
                  <a:pt x="14048" y="9358"/>
                  <a:pt x="13458" y="9468"/>
                  <a:pt x="12891" y="9614"/>
                </a:cubicBezTo>
                <a:cubicBezTo>
                  <a:pt x="12644" y="9676"/>
                  <a:pt x="12403" y="9750"/>
                  <a:pt x="12165" y="9830"/>
                </a:cubicBezTo>
                <a:lnTo>
                  <a:pt x="12070" y="9735"/>
                </a:lnTo>
                <a:cubicBezTo>
                  <a:pt x="12956" y="9376"/>
                  <a:pt x="13923" y="9097"/>
                  <a:pt x="14931" y="8914"/>
                </a:cubicBezTo>
                <a:lnTo>
                  <a:pt x="15049" y="8894"/>
                </a:lnTo>
                <a:close/>
                <a:moveTo>
                  <a:pt x="35753" y="9612"/>
                </a:moveTo>
                <a:cubicBezTo>
                  <a:pt x="35804" y="9630"/>
                  <a:pt x="35857" y="9646"/>
                  <a:pt x="35910" y="9664"/>
                </a:cubicBezTo>
                <a:cubicBezTo>
                  <a:pt x="35940" y="9675"/>
                  <a:pt x="35972" y="9687"/>
                  <a:pt x="36003" y="9699"/>
                </a:cubicBezTo>
                <a:cubicBezTo>
                  <a:pt x="35992" y="9747"/>
                  <a:pt x="35982" y="9795"/>
                  <a:pt x="35972" y="9843"/>
                </a:cubicBezTo>
                <a:cubicBezTo>
                  <a:pt x="35810" y="9829"/>
                  <a:pt x="35650" y="9817"/>
                  <a:pt x="35490" y="9806"/>
                </a:cubicBezTo>
                <a:cubicBezTo>
                  <a:pt x="35579" y="9741"/>
                  <a:pt x="35665" y="9677"/>
                  <a:pt x="35753" y="9612"/>
                </a:cubicBezTo>
                <a:close/>
                <a:moveTo>
                  <a:pt x="67533" y="9500"/>
                </a:moveTo>
                <a:cubicBezTo>
                  <a:pt x="67573" y="9505"/>
                  <a:pt x="67611" y="9507"/>
                  <a:pt x="67651" y="9512"/>
                </a:cubicBezTo>
                <a:cubicBezTo>
                  <a:pt x="67766" y="9527"/>
                  <a:pt x="67880" y="9550"/>
                  <a:pt x="67985" y="9582"/>
                </a:cubicBezTo>
                <a:lnTo>
                  <a:pt x="67374" y="9903"/>
                </a:lnTo>
                <a:cubicBezTo>
                  <a:pt x="67355" y="9872"/>
                  <a:pt x="67334" y="9844"/>
                  <a:pt x="67315" y="9813"/>
                </a:cubicBezTo>
                <a:cubicBezTo>
                  <a:pt x="67389" y="9710"/>
                  <a:pt x="67462" y="9605"/>
                  <a:pt x="67533" y="9500"/>
                </a:cubicBezTo>
                <a:close/>
                <a:moveTo>
                  <a:pt x="20531" y="7930"/>
                </a:moveTo>
                <a:cubicBezTo>
                  <a:pt x="20803" y="8003"/>
                  <a:pt x="21057" y="8098"/>
                  <a:pt x="21278" y="8216"/>
                </a:cubicBezTo>
                <a:cubicBezTo>
                  <a:pt x="21823" y="8497"/>
                  <a:pt x="22118" y="8924"/>
                  <a:pt x="22085" y="9374"/>
                </a:cubicBezTo>
                <a:cubicBezTo>
                  <a:pt x="22080" y="9494"/>
                  <a:pt x="22055" y="9614"/>
                  <a:pt x="22019" y="9731"/>
                </a:cubicBezTo>
                <a:cubicBezTo>
                  <a:pt x="21962" y="9637"/>
                  <a:pt x="21906" y="9541"/>
                  <a:pt x="21851" y="9447"/>
                </a:cubicBezTo>
                <a:cubicBezTo>
                  <a:pt x="21853" y="9437"/>
                  <a:pt x="21855" y="9428"/>
                  <a:pt x="21857" y="9419"/>
                </a:cubicBezTo>
                <a:lnTo>
                  <a:pt x="21857" y="9419"/>
                </a:lnTo>
                <a:lnTo>
                  <a:pt x="21834" y="9420"/>
                </a:lnTo>
                <a:cubicBezTo>
                  <a:pt x="21817" y="9390"/>
                  <a:pt x="21798" y="9360"/>
                  <a:pt x="21781" y="9328"/>
                </a:cubicBezTo>
                <a:lnTo>
                  <a:pt x="21506" y="8852"/>
                </a:lnTo>
                <a:lnTo>
                  <a:pt x="21350" y="9352"/>
                </a:lnTo>
                <a:cubicBezTo>
                  <a:pt x="21340" y="9383"/>
                  <a:pt x="21335" y="9414"/>
                  <a:pt x="21327" y="9447"/>
                </a:cubicBezTo>
                <a:lnTo>
                  <a:pt x="21299" y="9448"/>
                </a:lnTo>
                <a:cubicBezTo>
                  <a:pt x="21306" y="9459"/>
                  <a:pt x="21312" y="9472"/>
                  <a:pt x="21319" y="9483"/>
                </a:cubicBezTo>
                <a:cubicBezTo>
                  <a:pt x="21279" y="9642"/>
                  <a:pt x="21251" y="9801"/>
                  <a:pt x="21242" y="9960"/>
                </a:cubicBezTo>
                <a:cubicBezTo>
                  <a:pt x="20876" y="9860"/>
                  <a:pt x="20505" y="9763"/>
                  <a:pt x="20128" y="9677"/>
                </a:cubicBezTo>
                <a:cubicBezTo>
                  <a:pt x="19945" y="9637"/>
                  <a:pt x="19762" y="9598"/>
                  <a:pt x="19576" y="9561"/>
                </a:cubicBezTo>
                <a:lnTo>
                  <a:pt x="19639" y="9431"/>
                </a:lnTo>
                <a:lnTo>
                  <a:pt x="19648" y="9414"/>
                </a:lnTo>
                <a:cubicBezTo>
                  <a:pt x="19648" y="9414"/>
                  <a:pt x="19648" y="9414"/>
                  <a:pt x="19647" y="9414"/>
                </a:cubicBezTo>
                <a:cubicBezTo>
                  <a:pt x="19644" y="9414"/>
                  <a:pt x="19636" y="9420"/>
                  <a:pt x="19631" y="9421"/>
                </a:cubicBezTo>
                <a:lnTo>
                  <a:pt x="19587" y="9441"/>
                </a:lnTo>
                <a:lnTo>
                  <a:pt x="19501" y="9483"/>
                </a:lnTo>
                <a:lnTo>
                  <a:pt x="19407" y="9528"/>
                </a:lnTo>
                <a:lnTo>
                  <a:pt x="19337" y="9516"/>
                </a:lnTo>
                <a:cubicBezTo>
                  <a:pt x="19339" y="9479"/>
                  <a:pt x="19336" y="9441"/>
                  <a:pt x="19339" y="9404"/>
                </a:cubicBezTo>
                <a:lnTo>
                  <a:pt x="19735" y="8857"/>
                </a:lnTo>
                <a:cubicBezTo>
                  <a:pt x="19974" y="8531"/>
                  <a:pt x="20199" y="8192"/>
                  <a:pt x="20531" y="7930"/>
                </a:cubicBezTo>
                <a:close/>
                <a:moveTo>
                  <a:pt x="31013" y="9628"/>
                </a:moveTo>
                <a:lnTo>
                  <a:pt x="31013" y="9628"/>
                </a:lnTo>
                <a:cubicBezTo>
                  <a:pt x="30913" y="9703"/>
                  <a:pt x="30815" y="9781"/>
                  <a:pt x="30725" y="9862"/>
                </a:cubicBezTo>
                <a:cubicBezTo>
                  <a:pt x="30382" y="9892"/>
                  <a:pt x="30040" y="9928"/>
                  <a:pt x="29700" y="9968"/>
                </a:cubicBezTo>
                <a:cubicBezTo>
                  <a:pt x="29678" y="9928"/>
                  <a:pt x="29660" y="9888"/>
                  <a:pt x="29641" y="9849"/>
                </a:cubicBezTo>
                <a:cubicBezTo>
                  <a:pt x="30090" y="9753"/>
                  <a:pt x="30549" y="9679"/>
                  <a:pt x="31013" y="9628"/>
                </a:cubicBezTo>
                <a:close/>
                <a:moveTo>
                  <a:pt x="25955" y="9857"/>
                </a:moveTo>
                <a:cubicBezTo>
                  <a:pt x="25991" y="9886"/>
                  <a:pt x="26025" y="9915"/>
                  <a:pt x="26062" y="9943"/>
                </a:cubicBezTo>
                <a:lnTo>
                  <a:pt x="25918" y="9976"/>
                </a:lnTo>
                <a:cubicBezTo>
                  <a:pt x="25927" y="9936"/>
                  <a:pt x="25942" y="9897"/>
                  <a:pt x="25955" y="9857"/>
                </a:cubicBezTo>
                <a:close/>
                <a:moveTo>
                  <a:pt x="28043" y="9815"/>
                </a:moveTo>
                <a:lnTo>
                  <a:pt x="28043" y="9815"/>
                </a:lnTo>
                <a:cubicBezTo>
                  <a:pt x="28030" y="9846"/>
                  <a:pt x="28015" y="9879"/>
                  <a:pt x="28005" y="9910"/>
                </a:cubicBezTo>
                <a:cubicBezTo>
                  <a:pt x="27996" y="9935"/>
                  <a:pt x="27990" y="9959"/>
                  <a:pt x="27983" y="9982"/>
                </a:cubicBezTo>
                <a:lnTo>
                  <a:pt x="27979" y="9982"/>
                </a:lnTo>
                <a:cubicBezTo>
                  <a:pt x="27951" y="9938"/>
                  <a:pt x="27925" y="9892"/>
                  <a:pt x="27896" y="9846"/>
                </a:cubicBezTo>
                <a:lnTo>
                  <a:pt x="28043" y="9815"/>
                </a:lnTo>
                <a:close/>
                <a:moveTo>
                  <a:pt x="29144" y="9963"/>
                </a:moveTo>
                <a:cubicBezTo>
                  <a:pt x="29147" y="9971"/>
                  <a:pt x="29155" y="9981"/>
                  <a:pt x="29158" y="9991"/>
                </a:cubicBezTo>
                <a:cubicBezTo>
                  <a:pt x="29151" y="9981"/>
                  <a:pt x="29141" y="9974"/>
                  <a:pt x="29133" y="9965"/>
                </a:cubicBezTo>
                <a:cubicBezTo>
                  <a:pt x="29136" y="9964"/>
                  <a:pt x="29140" y="9964"/>
                  <a:pt x="29144" y="9963"/>
                </a:cubicBezTo>
                <a:close/>
                <a:moveTo>
                  <a:pt x="38083" y="8354"/>
                </a:moveTo>
                <a:lnTo>
                  <a:pt x="38083" y="8354"/>
                </a:lnTo>
                <a:cubicBezTo>
                  <a:pt x="38517" y="8374"/>
                  <a:pt x="38949" y="8400"/>
                  <a:pt x="39378" y="8433"/>
                </a:cubicBezTo>
                <a:cubicBezTo>
                  <a:pt x="39579" y="8788"/>
                  <a:pt x="39776" y="9142"/>
                  <a:pt x="39972" y="9489"/>
                </a:cubicBezTo>
                <a:cubicBezTo>
                  <a:pt x="40055" y="9638"/>
                  <a:pt x="40138" y="9785"/>
                  <a:pt x="40222" y="9933"/>
                </a:cubicBezTo>
                <a:cubicBezTo>
                  <a:pt x="39963" y="9950"/>
                  <a:pt x="39707" y="9975"/>
                  <a:pt x="39454" y="10008"/>
                </a:cubicBezTo>
                <a:cubicBezTo>
                  <a:pt x="39268" y="9770"/>
                  <a:pt x="39078" y="9533"/>
                  <a:pt x="38884" y="9295"/>
                </a:cubicBezTo>
                <a:cubicBezTo>
                  <a:pt x="38622" y="8982"/>
                  <a:pt x="38366" y="8664"/>
                  <a:pt x="38083" y="8354"/>
                </a:cubicBezTo>
                <a:close/>
                <a:moveTo>
                  <a:pt x="37706" y="10007"/>
                </a:moveTo>
                <a:cubicBezTo>
                  <a:pt x="37706" y="10014"/>
                  <a:pt x="37705" y="10019"/>
                  <a:pt x="37705" y="10026"/>
                </a:cubicBezTo>
                <a:lnTo>
                  <a:pt x="37694" y="10025"/>
                </a:lnTo>
                <a:cubicBezTo>
                  <a:pt x="37699" y="10019"/>
                  <a:pt x="37703" y="10014"/>
                  <a:pt x="37706" y="10007"/>
                </a:cubicBezTo>
                <a:close/>
                <a:moveTo>
                  <a:pt x="40124" y="8498"/>
                </a:moveTo>
                <a:lnTo>
                  <a:pt x="40124" y="8498"/>
                </a:lnTo>
                <a:cubicBezTo>
                  <a:pt x="40180" y="8504"/>
                  <a:pt x="40239" y="8508"/>
                  <a:pt x="40296" y="8514"/>
                </a:cubicBezTo>
                <a:cubicBezTo>
                  <a:pt x="40669" y="8688"/>
                  <a:pt x="41061" y="8842"/>
                  <a:pt x="41463" y="8982"/>
                </a:cubicBezTo>
                <a:cubicBezTo>
                  <a:pt x="41852" y="9246"/>
                  <a:pt x="42228" y="9517"/>
                  <a:pt x="42593" y="9790"/>
                </a:cubicBezTo>
                <a:cubicBezTo>
                  <a:pt x="42534" y="9878"/>
                  <a:pt x="42468" y="9960"/>
                  <a:pt x="42397" y="10044"/>
                </a:cubicBezTo>
                <a:cubicBezTo>
                  <a:pt x="42169" y="10004"/>
                  <a:pt x="41939" y="9975"/>
                  <a:pt x="41707" y="9953"/>
                </a:cubicBezTo>
                <a:cubicBezTo>
                  <a:pt x="41440" y="9928"/>
                  <a:pt x="41172" y="9916"/>
                  <a:pt x="40904" y="9915"/>
                </a:cubicBezTo>
                <a:lnTo>
                  <a:pt x="40124" y="8498"/>
                </a:lnTo>
                <a:close/>
                <a:moveTo>
                  <a:pt x="62615" y="9071"/>
                </a:moveTo>
                <a:lnTo>
                  <a:pt x="62615" y="9071"/>
                </a:lnTo>
                <a:cubicBezTo>
                  <a:pt x="62656" y="9086"/>
                  <a:pt x="62695" y="9099"/>
                  <a:pt x="62733" y="9114"/>
                </a:cubicBezTo>
                <a:cubicBezTo>
                  <a:pt x="62935" y="9195"/>
                  <a:pt x="63143" y="9270"/>
                  <a:pt x="63328" y="9365"/>
                </a:cubicBezTo>
                <a:cubicBezTo>
                  <a:pt x="63508" y="9452"/>
                  <a:pt x="63744" y="9555"/>
                  <a:pt x="63846" y="9622"/>
                </a:cubicBezTo>
                <a:lnTo>
                  <a:pt x="64043" y="9736"/>
                </a:lnTo>
                <a:lnTo>
                  <a:pt x="64140" y="9791"/>
                </a:lnTo>
                <a:lnTo>
                  <a:pt x="64033" y="9829"/>
                </a:lnTo>
                <a:lnTo>
                  <a:pt x="63519" y="10002"/>
                </a:lnTo>
                <a:cubicBezTo>
                  <a:pt x="63455" y="10023"/>
                  <a:pt x="63388" y="10041"/>
                  <a:pt x="63322" y="10061"/>
                </a:cubicBezTo>
                <a:cubicBezTo>
                  <a:pt x="63244" y="10001"/>
                  <a:pt x="63168" y="9939"/>
                  <a:pt x="63084" y="9881"/>
                </a:cubicBezTo>
                <a:cubicBezTo>
                  <a:pt x="62950" y="9785"/>
                  <a:pt x="62806" y="9692"/>
                  <a:pt x="62652" y="9605"/>
                </a:cubicBezTo>
                <a:cubicBezTo>
                  <a:pt x="62683" y="9508"/>
                  <a:pt x="62701" y="9408"/>
                  <a:pt x="62689" y="9306"/>
                </a:cubicBezTo>
                <a:cubicBezTo>
                  <a:pt x="62680" y="9224"/>
                  <a:pt x="62651" y="9147"/>
                  <a:pt x="62615" y="9071"/>
                </a:cubicBezTo>
                <a:close/>
                <a:moveTo>
                  <a:pt x="18589" y="9723"/>
                </a:moveTo>
                <a:cubicBezTo>
                  <a:pt x="18617" y="9726"/>
                  <a:pt x="18642" y="9731"/>
                  <a:pt x="18669" y="9736"/>
                </a:cubicBezTo>
                <a:cubicBezTo>
                  <a:pt x="18623" y="9807"/>
                  <a:pt x="18579" y="9877"/>
                  <a:pt x="18533" y="9947"/>
                </a:cubicBezTo>
                <a:cubicBezTo>
                  <a:pt x="18426" y="9999"/>
                  <a:pt x="18319" y="10051"/>
                  <a:pt x="18214" y="10102"/>
                </a:cubicBezTo>
                <a:cubicBezTo>
                  <a:pt x="18210" y="10089"/>
                  <a:pt x="18206" y="10075"/>
                  <a:pt x="18203" y="10062"/>
                </a:cubicBezTo>
                <a:cubicBezTo>
                  <a:pt x="18263" y="10014"/>
                  <a:pt x="18322" y="9965"/>
                  <a:pt x="18382" y="9917"/>
                </a:cubicBezTo>
                <a:cubicBezTo>
                  <a:pt x="18453" y="9854"/>
                  <a:pt x="18521" y="9788"/>
                  <a:pt x="18589" y="9723"/>
                </a:cubicBezTo>
                <a:close/>
                <a:moveTo>
                  <a:pt x="28709" y="10074"/>
                </a:moveTo>
                <a:cubicBezTo>
                  <a:pt x="28714" y="10079"/>
                  <a:pt x="28721" y="10085"/>
                  <a:pt x="28726" y="10091"/>
                </a:cubicBezTo>
                <a:cubicBezTo>
                  <a:pt x="28666" y="10100"/>
                  <a:pt x="28608" y="10108"/>
                  <a:pt x="28551" y="10117"/>
                </a:cubicBezTo>
                <a:cubicBezTo>
                  <a:pt x="28604" y="10102"/>
                  <a:pt x="28656" y="10088"/>
                  <a:pt x="28709" y="10074"/>
                </a:cubicBezTo>
                <a:close/>
                <a:moveTo>
                  <a:pt x="25461" y="9862"/>
                </a:moveTo>
                <a:lnTo>
                  <a:pt x="25461" y="9862"/>
                </a:lnTo>
                <a:cubicBezTo>
                  <a:pt x="25438" y="9938"/>
                  <a:pt x="25418" y="10013"/>
                  <a:pt x="25406" y="10090"/>
                </a:cubicBezTo>
                <a:lnTo>
                  <a:pt x="25197" y="10137"/>
                </a:lnTo>
                <a:cubicBezTo>
                  <a:pt x="25178" y="10126"/>
                  <a:pt x="25160" y="10115"/>
                  <a:pt x="25142" y="10105"/>
                </a:cubicBezTo>
                <a:cubicBezTo>
                  <a:pt x="25205" y="10053"/>
                  <a:pt x="25266" y="10002"/>
                  <a:pt x="25333" y="9953"/>
                </a:cubicBezTo>
                <a:cubicBezTo>
                  <a:pt x="25374" y="9922"/>
                  <a:pt x="25418" y="9893"/>
                  <a:pt x="25461" y="9862"/>
                </a:cubicBezTo>
                <a:close/>
                <a:moveTo>
                  <a:pt x="38209" y="9199"/>
                </a:moveTo>
                <a:cubicBezTo>
                  <a:pt x="38454" y="9494"/>
                  <a:pt x="38695" y="9790"/>
                  <a:pt x="38930" y="10089"/>
                </a:cubicBezTo>
                <a:cubicBezTo>
                  <a:pt x="38879" y="10099"/>
                  <a:pt x="38827" y="10105"/>
                  <a:pt x="38777" y="10115"/>
                </a:cubicBezTo>
                <a:cubicBezTo>
                  <a:pt x="38715" y="10127"/>
                  <a:pt x="38655" y="10143"/>
                  <a:pt x="38594" y="10155"/>
                </a:cubicBezTo>
                <a:cubicBezTo>
                  <a:pt x="38462" y="10128"/>
                  <a:pt x="38328" y="10104"/>
                  <a:pt x="38192" y="10088"/>
                </a:cubicBezTo>
                <a:lnTo>
                  <a:pt x="38179" y="10086"/>
                </a:lnTo>
                <a:cubicBezTo>
                  <a:pt x="38197" y="9924"/>
                  <a:pt x="38196" y="9759"/>
                  <a:pt x="38163" y="9594"/>
                </a:cubicBezTo>
                <a:cubicBezTo>
                  <a:pt x="38150" y="9527"/>
                  <a:pt x="38129" y="9457"/>
                  <a:pt x="38103" y="9390"/>
                </a:cubicBezTo>
                <a:cubicBezTo>
                  <a:pt x="38124" y="9352"/>
                  <a:pt x="38145" y="9314"/>
                  <a:pt x="38168" y="9276"/>
                </a:cubicBezTo>
                <a:cubicBezTo>
                  <a:pt x="38181" y="9252"/>
                  <a:pt x="38195" y="9224"/>
                  <a:pt x="38209" y="9199"/>
                </a:cubicBezTo>
                <a:close/>
                <a:moveTo>
                  <a:pt x="56278" y="9519"/>
                </a:moveTo>
                <a:cubicBezTo>
                  <a:pt x="56322" y="9523"/>
                  <a:pt x="56365" y="9527"/>
                  <a:pt x="56410" y="9530"/>
                </a:cubicBezTo>
                <a:cubicBezTo>
                  <a:pt x="56781" y="9595"/>
                  <a:pt x="57151" y="9664"/>
                  <a:pt x="57518" y="9731"/>
                </a:cubicBezTo>
                <a:cubicBezTo>
                  <a:pt x="57288" y="9879"/>
                  <a:pt x="57076" y="10035"/>
                  <a:pt x="56886" y="10197"/>
                </a:cubicBezTo>
                <a:cubicBezTo>
                  <a:pt x="56804" y="10183"/>
                  <a:pt x="56722" y="10171"/>
                  <a:pt x="56640" y="10156"/>
                </a:cubicBezTo>
                <a:cubicBezTo>
                  <a:pt x="56383" y="10105"/>
                  <a:pt x="56132" y="10044"/>
                  <a:pt x="55877" y="9988"/>
                </a:cubicBezTo>
                <a:lnTo>
                  <a:pt x="55136" y="9784"/>
                </a:lnTo>
                <a:cubicBezTo>
                  <a:pt x="54982" y="9730"/>
                  <a:pt x="54827" y="9679"/>
                  <a:pt x="54672" y="9626"/>
                </a:cubicBezTo>
                <a:cubicBezTo>
                  <a:pt x="55210" y="9603"/>
                  <a:pt x="55745" y="9568"/>
                  <a:pt x="56278" y="9519"/>
                </a:cubicBezTo>
                <a:close/>
                <a:moveTo>
                  <a:pt x="42962" y="10073"/>
                </a:moveTo>
                <a:cubicBezTo>
                  <a:pt x="43020" y="10117"/>
                  <a:pt x="43075" y="10164"/>
                  <a:pt x="43133" y="10209"/>
                </a:cubicBezTo>
                <a:cubicBezTo>
                  <a:pt x="43057" y="10187"/>
                  <a:pt x="42977" y="10170"/>
                  <a:pt x="42900" y="10150"/>
                </a:cubicBezTo>
                <a:cubicBezTo>
                  <a:pt x="42922" y="10124"/>
                  <a:pt x="42942" y="10099"/>
                  <a:pt x="42962" y="10073"/>
                </a:cubicBezTo>
                <a:close/>
                <a:moveTo>
                  <a:pt x="27433" y="9950"/>
                </a:moveTo>
                <a:cubicBezTo>
                  <a:pt x="27434" y="9953"/>
                  <a:pt x="27437" y="9955"/>
                  <a:pt x="27439" y="9958"/>
                </a:cubicBezTo>
                <a:cubicBezTo>
                  <a:pt x="27476" y="10013"/>
                  <a:pt x="27506" y="10067"/>
                  <a:pt x="27539" y="10122"/>
                </a:cubicBezTo>
                <a:cubicBezTo>
                  <a:pt x="27435" y="10155"/>
                  <a:pt x="27331" y="10186"/>
                  <a:pt x="27227" y="10220"/>
                </a:cubicBezTo>
                <a:cubicBezTo>
                  <a:pt x="27226" y="10168"/>
                  <a:pt x="27225" y="10115"/>
                  <a:pt x="27223" y="10063"/>
                </a:cubicBezTo>
                <a:cubicBezTo>
                  <a:pt x="27223" y="10041"/>
                  <a:pt x="27226" y="10018"/>
                  <a:pt x="27226" y="9996"/>
                </a:cubicBezTo>
                <a:lnTo>
                  <a:pt x="27433" y="9950"/>
                </a:lnTo>
                <a:close/>
                <a:moveTo>
                  <a:pt x="24228" y="9947"/>
                </a:moveTo>
                <a:cubicBezTo>
                  <a:pt x="24266" y="9970"/>
                  <a:pt x="24304" y="9995"/>
                  <a:pt x="24342" y="10018"/>
                </a:cubicBezTo>
                <a:cubicBezTo>
                  <a:pt x="24257" y="10093"/>
                  <a:pt x="24179" y="10168"/>
                  <a:pt x="24099" y="10243"/>
                </a:cubicBezTo>
                <a:lnTo>
                  <a:pt x="24065" y="10075"/>
                </a:lnTo>
                <a:cubicBezTo>
                  <a:pt x="24119" y="10031"/>
                  <a:pt x="24173" y="9990"/>
                  <a:pt x="24228" y="9947"/>
                </a:cubicBezTo>
                <a:close/>
                <a:moveTo>
                  <a:pt x="62399" y="10025"/>
                </a:moveTo>
                <a:cubicBezTo>
                  <a:pt x="62481" y="10084"/>
                  <a:pt x="62563" y="10143"/>
                  <a:pt x="62645" y="10203"/>
                </a:cubicBezTo>
                <a:cubicBezTo>
                  <a:pt x="62462" y="10235"/>
                  <a:pt x="62280" y="10266"/>
                  <a:pt x="62094" y="10292"/>
                </a:cubicBezTo>
                <a:cubicBezTo>
                  <a:pt x="62204" y="10210"/>
                  <a:pt x="62308" y="10123"/>
                  <a:pt x="62399" y="10025"/>
                </a:cubicBezTo>
                <a:close/>
                <a:moveTo>
                  <a:pt x="50694" y="9697"/>
                </a:moveTo>
                <a:cubicBezTo>
                  <a:pt x="50833" y="9897"/>
                  <a:pt x="50976" y="10095"/>
                  <a:pt x="51129" y="10291"/>
                </a:cubicBezTo>
                <a:cubicBezTo>
                  <a:pt x="51132" y="10295"/>
                  <a:pt x="51135" y="10298"/>
                  <a:pt x="51138" y="10302"/>
                </a:cubicBezTo>
                <a:cubicBezTo>
                  <a:pt x="51072" y="10285"/>
                  <a:pt x="51004" y="10270"/>
                  <a:pt x="50938" y="10254"/>
                </a:cubicBezTo>
                <a:cubicBezTo>
                  <a:pt x="50840" y="10228"/>
                  <a:pt x="50743" y="10198"/>
                  <a:pt x="50647" y="10171"/>
                </a:cubicBezTo>
                <a:lnTo>
                  <a:pt x="50397" y="9993"/>
                </a:lnTo>
                <a:cubicBezTo>
                  <a:pt x="50316" y="9935"/>
                  <a:pt x="50239" y="9875"/>
                  <a:pt x="50158" y="9818"/>
                </a:cubicBezTo>
                <a:cubicBezTo>
                  <a:pt x="50260" y="9795"/>
                  <a:pt x="50357" y="9767"/>
                  <a:pt x="50457" y="9746"/>
                </a:cubicBezTo>
                <a:cubicBezTo>
                  <a:pt x="50537" y="9728"/>
                  <a:pt x="50615" y="9713"/>
                  <a:pt x="50694" y="9697"/>
                </a:cubicBezTo>
                <a:close/>
                <a:moveTo>
                  <a:pt x="68430" y="9777"/>
                </a:moveTo>
                <a:cubicBezTo>
                  <a:pt x="68572" y="9861"/>
                  <a:pt x="68698" y="9959"/>
                  <a:pt x="68808" y="10067"/>
                </a:cubicBezTo>
                <a:cubicBezTo>
                  <a:pt x="68892" y="10148"/>
                  <a:pt x="68965" y="10233"/>
                  <a:pt x="69035" y="10322"/>
                </a:cubicBezTo>
                <a:cubicBezTo>
                  <a:pt x="68793" y="10319"/>
                  <a:pt x="68551" y="10316"/>
                  <a:pt x="68309" y="10316"/>
                </a:cubicBezTo>
                <a:cubicBezTo>
                  <a:pt x="68082" y="10316"/>
                  <a:pt x="67855" y="10318"/>
                  <a:pt x="67629" y="10322"/>
                </a:cubicBezTo>
                <a:cubicBezTo>
                  <a:pt x="67611" y="10292"/>
                  <a:pt x="67593" y="10264"/>
                  <a:pt x="67576" y="10233"/>
                </a:cubicBezTo>
                <a:cubicBezTo>
                  <a:pt x="67833" y="10093"/>
                  <a:pt x="68089" y="9953"/>
                  <a:pt x="68351" y="9818"/>
                </a:cubicBezTo>
                <a:cubicBezTo>
                  <a:pt x="68377" y="9805"/>
                  <a:pt x="68403" y="9790"/>
                  <a:pt x="68430" y="9777"/>
                </a:cubicBezTo>
                <a:close/>
                <a:moveTo>
                  <a:pt x="31234" y="10173"/>
                </a:moveTo>
                <a:lnTo>
                  <a:pt x="30766" y="10339"/>
                </a:lnTo>
                <a:cubicBezTo>
                  <a:pt x="30810" y="10292"/>
                  <a:pt x="30856" y="10244"/>
                  <a:pt x="30902" y="10199"/>
                </a:cubicBezTo>
                <a:cubicBezTo>
                  <a:pt x="31012" y="10189"/>
                  <a:pt x="31124" y="10183"/>
                  <a:pt x="31234" y="10173"/>
                </a:cubicBezTo>
                <a:close/>
                <a:moveTo>
                  <a:pt x="66606" y="9598"/>
                </a:moveTo>
                <a:lnTo>
                  <a:pt x="66739" y="9789"/>
                </a:lnTo>
                <a:cubicBezTo>
                  <a:pt x="66607" y="9970"/>
                  <a:pt x="66473" y="10149"/>
                  <a:pt x="66330" y="10326"/>
                </a:cubicBezTo>
                <a:cubicBezTo>
                  <a:pt x="66326" y="10330"/>
                  <a:pt x="66321" y="10336"/>
                  <a:pt x="66317" y="10340"/>
                </a:cubicBezTo>
                <a:cubicBezTo>
                  <a:pt x="66099" y="10284"/>
                  <a:pt x="65868" y="10261"/>
                  <a:pt x="65639" y="10261"/>
                </a:cubicBezTo>
                <a:cubicBezTo>
                  <a:pt x="65538" y="10261"/>
                  <a:pt x="65438" y="10265"/>
                  <a:pt x="65339" y="10273"/>
                </a:cubicBezTo>
                <a:cubicBezTo>
                  <a:pt x="65609" y="10063"/>
                  <a:pt x="65911" y="9872"/>
                  <a:pt x="66251" y="9725"/>
                </a:cubicBezTo>
                <a:cubicBezTo>
                  <a:pt x="66365" y="9677"/>
                  <a:pt x="66484" y="9636"/>
                  <a:pt x="66606" y="9598"/>
                </a:cubicBezTo>
                <a:close/>
                <a:moveTo>
                  <a:pt x="33293" y="10342"/>
                </a:moveTo>
                <a:lnTo>
                  <a:pt x="33293" y="10357"/>
                </a:lnTo>
                <a:cubicBezTo>
                  <a:pt x="33285" y="10353"/>
                  <a:pt x="33279" y="10348"/>
                  <a:pt x="33271" y="10342"/>
                </a:cubicBezTo>
                <a:close/>
                <a:moveTo>
                  <a:pt x="71821" y="8155"/>
                </a:moveTo>
                <a:lnTo>
                  <a:pt x="71580" y="8572"/>
                </a:lnTo>
                <a:lnTo>
                  <a:pt x="71456" y="8785"/>
                </a:lnTo>
                <a:lnTo>
                  <a:pt x="71240" y="9121"/>
                </a:lnTo>
                <a:lnTo>
                  <a:pt x="70809" y="9795"/>
                </a:lnTo>
                <a:lnTo>
                  <a:pt x="70416" y="10358"/>
                </a:lnTo>
                <a:cubicBezTo>
                  <a:pt x="70199" y="10350"/>
                  <a:pt x="69983" y="10341"/>
                  <a:pt x="69766" y="10333"/>
                </a:cubicBezTo>
                <a:cubicBezTo>
                  <a:pt x="69681" y="10330"/>
                  <a:pt x="69596" y="10330"/>
                  <a:pt x="69511" y="10329"/>
                </a:cubicBezTo>
                <a:cubicBezTo>
                  <a:pt x="69498" y="10309"/>
                  <a:pt x="69484" y="10291"/>
                  <a:pt x="69471" y="10271"/>
                </a:cubicBezTo>
                <a:cubicBezTo>
                  <a:pt x="69296" y="10031"/>
                  <a:pt x="69067" y="9799"/>
                  <a:pt x="68757" y="9603"/>
                </a:cubicBezTo>
                <a:cubicBezTo>
                  <a:pt x="68944" y="9506"/>
                  <a:pt x="69130" y="9409"/>
                  <a:pt x="69321" y="9315"/>
                </a:cubicBezTo>
                <a:lnTo>
                  <a:pt x="70319" y="8835"/>
                </a:lnTo>
                <a:cubicBezTo>
                  <a:pt x="70487" y="8756"/>
                  <a:pt x="70650" y="8673"/>
                  <a:pt x="70819" y="8596"/>
                </a:cubicBezTo>
                <a:lnTo>
                  <a:pt x="71282" y="8393"/>
                </a:lnTo>
                <a:lnTo>
                  <a:pt x="71821" y="8155"/>
                </a:lnTo>
                <a:close/>
                <a:moveTo>
                  <a:pt x="64925" y="10173"/>
                </a:moveTo>
                <a:lnTo>
                  <a:pt x="64925" y="10173"/>
                </a:lnTo>
                <a:cubicBezTo>
                  <a:pt x="64845" y="10237"/>
                  <a:pt x="64765" y="10302"/>
                  <a:pt x="64690" y="10367"/>
                </a:cubicBezTo>
                <a:cubicBezTo>
                  <a:pt x="64665" y="10372"/>
                  <a:pt x="64641" y="10378"/>
                  <a:pt x="64615" y="10384"/>
                </a:cubicBezTo>
                <a:cubicBezTo>
                  <a:pt x="64637" y="10350"/>
                  <a:pt x="64656" y="10314"/>
                  <a:pt x="64680" y="10280"/>
                </a:cubicBezTo>
                <a:cubicBezTo>
                  <a:pt x="64762" y="10244"/>
                  <a:pt x="64844" y="10210"/>
                  <a:pt x="64925" y="10173"/>
                </a:cubicBezTo>
                <a:close/>
                <a:moveTo>
                  <a:pt x="52465" y="9643"/>
                </a:moveTo>
                <a:lnTo>
                  <a:pt x="52834" y="9654"/>
                </a:lnTo>
                <a:lnTo>
                  <a:pt x="53042" y="9661"/>
                </a:lnTo>
                <a:lnTo>
                  <a:pt x="53177" y="9661"/>
                </a:lnTo>
                <a:cubicBezTo>
                  <a:pt x="53287" y="9661"/>
                  <a:pt x="53396" y="9658"/>
                  <a:pt x="53507" y="9656"/>
                </a:cubicBezTo>
                <a:cubicBezTo>
                  <a:pt x="53523" y="9796"/>
                  <a:pt x="53538" y="9935"/>
                  <a:pt x="53549" y="10075"/>
                </a:cubicBezTo>
                <a:cubicBezTo>
                  <a:pt x="53556" y="10160"/>
                  <a:pt x="53563" y="10247"/>
                  <a:pt x="53571" y="10332"/>
                </a:cubicBezTo>
                <a:cubicBezTo>
                  <a:pt x="53440" y="10346"/>
                  <a:pt x="53313" y="10365"/>
                  <a:pt x="53188" y="10391"/>
                </a:cubicBezTo>
                <a:cubicBezTo>
                  <a:pt x="53029" y="10386"/>
                  <a:pt x="52870" y="10384"/>
                  <a:pt x="52710" y="10384"/>
                </a:cubicBezTo>
                <a:cubicBezTo>
                  <a:pt x="52643" y="10161"/>
                  <a:pt x="52574" y="9938"/>
                  <a:pt x="52493" y="9717"/>
                </a:cubicBezTo>
                <a:cubicBezTo>
                  <a:pt x="52485" y="9692"/>
                  <a:pt x="52474" y="9668"/>
                  <a:pt x="52465" y="9643"/>
                </a:cubicBezTo>
                <a:close/>
                <a:moveTo>
                  <a:pt x="30324" y="10253"/>
                </a:moveTo>
                <a:lnTo>
                  <a:pt x="30316" y="10260"/>
                </a:lnTo>
                <a:cubicBezTo>
                  <a:pt x="30276" y="10304"/>
                  <a:pt x="30241" y="10348"/>
                  <a:pt x="30203" y="10391"/>
                </a:cubicBezTo>
                <a:cubicBezTo>
                  <a:pt x="30125" y="10391"/>
                  <a:pt x="30047" y="10394"/>
                  <a:pt x="29969" y="10394"/>
                </a:cubicBezTo>
                <a:cubicBezTo>
                  <a:pt x="29948" y="10363"/>
                  <a:pt x="29927" y="10331"/>
                  <a:pt x="29905" y="10301"/>
                </a:cubicBezTo>
                <a:cubicBezTo>
                  <a:pt x="30045" y="10284"/>
                  <a:pt x="30183" y="10266"/>
                  <a:pt x="30324" y="10253"/>
                </a:cubicBezTo>
                <a:close/>
                <a:moveTo>
                  <a:pt x="48454" y="9946"/>
                </a:moveTo>
                <a:lnTo>
                  <a:pt x="48454" y="9946"/>
                </a:lnTo>
                <a:cubicBezTo>
                  <a:pt x="48438" y="9953"/>
                  <a:pt x="48421" y="9957"/>
                  <a:pt x="48403" y="9964"/>
                </a:cubicBezTo>
                <a:cubicBezTo>
                  <a:pt x="48072" y="10091"/>
                  <a:pt x="47753" y="10235"/>
                  <a:pt x="47454" y="10396"/>
                </a:cubicBezTo>
                <a:cubicBezTo>
                  <a:pt x="47415" y="10255"/>
                  <a:pt x="47375" y="10116"/>
                  <a:pt x="47334" y="9976"/>
                </a:cubicBezTo>
                <a:lnTo>
                  <a:pt x="47334" y="9976"/>
                </a:lnTo>
                <a:cubicBezTo>
                  <a:pt x="47368" y="9976"/>
                  <a:pt x="47402" y="9976"/>
                  <a:pt x="47436" y="9976"/>
                </a:cubicBezTo>
                <a:cubicBezTo>
                  <a:pt x="47776" y="9976"/>
                  <a:pt x="48115" y="9966"/>
                  <a:pt x="48454" y="9946"/>
                </a:cubicBezTo>
                <a:close/>
                <a:moveTo>
                  <a:pt x="51264" y="9595"/>
                </a:moveTo>
                <a:lnTo>
                  <a:pt x="51568" y="9610"/>
                </a:lnTo>
                <a:cubicBezTo>
                  <a:pt x="51699" y="9617"/>
                  <a:pt x="51820" y="9621"/>
                  <a:pt x="51940" y="9626"/>
                </a:cubicBezTo>
                <a:cubicBezTo>
                  <a:pt x="52028" y="9881"/>
                  <a:pt x="52109" y="10135"/>
                  <a:pt x="52185" y="10391"/>
                </a:cubicBezTo>
                <a:cubicBezTo>
                  <a:pt x="52055" y="10396"/>
                  <a:pt x="51928" y="10401"/>
                  <a:pt x="51798" y="10408"/>
                </a:cubicBezTo>
                <a:cubicBezTo>
                  <a:pt x="51581" y="10145"/>
                  <a:pt x="51379" y="9878"/>
                  <a:pt x="51191" y="9606"/>
                </a:cubicBezTo>
                <a:cubicBezTo>
                  <a:pt x="51215" y="9602"/>
                  <a:pt x="51240" y="9600"/>
                  <a:pt x="51264" y="9595"/>
                </a:cubicBezTo>
                <a:close/>
                <a:moveTo>
                  <a:pt x="23166" y="9859"/>
                </a:moveTo>
                <a:lnTo>
                  <a:pt x="23166" y="9859"/>
                </a:lnTo>
                <a:cubicBezTo>
                  <a:pt x="23044" y="10051"/>
                  <a:pt x="22897" y="10236"/>
                  <a:pt x="22733" y="10415"/>
                </a:cubicBezTo>
                <a:cubicBezTo>
                  <a:pt x="22714" y="10410"/>
                  <a:pt x="22697" y="10402"/>
                  <a:pt x="22679" y="10397"/>
                </a:cubicBezTo>
                <a:lnTo>
                  <a:pt x="22720" y="10340"/>
                </a:lnTo>
                <a:lnTo>
                  <a:pt x="22975" y="9948"/>
                </a:lnTo>
                <a:cubicBezTo>
                  <a:pt x="23039" y="9919"/>
                  <a:pt x="23101" y="9887"/>
                  <a:pt x="23166" y="9859"/>
                </a:cubicBezTo>
                <a:close/>
                <a:moveTo>
                  <a:pt x="29013" y="10410"/>
                </a:moveTo>
                <a:cubicBezTo>
                  <a:pt x="29016" y="10412"/>
                  <a:pt x="29019" y="10415"/>
                  <a:pt x="29021" y="10417"/>
                </a:cubicBezTo>
                <a:lnTo>
                  <a:pt x="28923" y="10422"/>
                </a:lnTo>
                <a:lnTo>
                  <a:pt x="29013" y="10410"/>
                </a:lnTo>
                <a:close/>
                <a:moveTo>
                  <a:pt x="60242" y="9267"/>
                </a:moveTo>
                <a:cubicBezTo>
                  <a:pt x="60798" y="9267"/>
                  <a:pt x="61324" y="9389"/>
                  <a:pt x="61791" y="9583"/>
                </a:cubicBezTo>
                <a:cubicBezTo>
                  <a:pt x="61867" y="9637"/>
                  <a:pt x="61939" y="9692"/>
                  <a:pt x="62016" y="9747"/>
                </a:cubicBezTo>
                <a:cubicBezTo>
                  <a:pt x="61895" y="9910"/>
                  <a:pt x="61703" y="10061"/>
                  <a:pt x="61492" y="10193"/>
                </a:cubicBezTo>
                <a:cubicBezTo>
                  <a:pt x="61380" y="10264"/>
                  <a:pt x="61258" y="10330"/>
                  <a:pt x="61132" y="10394"/>
                </a:cubicBezTo>
                <a:cubicBezTo>
                  <a:pt x="61011" y="10404"/>
                  <a:pt x="60890" y="10415"/>
                  <a:pt x="60769" y="10422"/>
                </a:cubicBezTo>
                <a:cubicBezTo>
                  <a:pt x="60651" y="10279"/>
                  <a:pt x="60522" y="10139"/>
                  <a:pt x="60377" y="10008"/>
                </a:cubicBezTo>
                <a:cubicBezTo>
                  <a:pt x="60104" y="9762"/>
                  <a:pt x="59789" y="9538"/>
                  <a:pt x="59445" y="9337"/>
                </a:cubicBezTo>
                <a:cubicBezTo>
                  <a:pt x="59673" y="9293"/>
                  <a:pt x="59908" y="9267"/>
                  <a:pt x="60150" y="9267"/>
                </a:cubicBezTo>
                <a:cubicBezTo>
                  <a:pt x="60164" y="9267"/>
                  <a:pt x="60178" y="9267"/>
                  <a:pt x="60191" y="9267"/>
                </a:cubicBezTo>
                <a:cubicBezTo>
                  <a:pt x="60208" y="9267"/>
                  <a:pt x="60225" y="9267"/>
                  <a:pt x="60242" y="9267"/>
                </a:cubicBezTo>
                <a:close/>
                <a:moveTo>
                  <a:pt x="58079" y="9838"/>
                </a:moveTo>
                <a:cubicBezTo>
                  <a:pt x="58352" y="9890"/>
                  <a:pt x="58627" y="9938"/>
                  <a:pt x="58897" y="9991"/>
                </a:cubicBezTo>
                <a:lnTo>
                  <a:pt x="58908" y="9993"/>
                </a:lnTo>
                <a:cubicBezTo>
                  <a:pt x="59001" y="10141"/>
                  <a:pt x="59094" y="10291"/>
                  <a:pt x="59188" y="10438"/>
                </a:cubicBezTo>
                <a:cubicBezTo>
                  <a:pt x="58592" y="10417"/>
                  <a:pt x="58000" y="10368"/>
                  <a:pt x="57418" y="10285"/>
                </a:cubicBezTo>
                <a:cubicBezTo>
                  <a:pt x="57556" y="10175"/>
                  <a:pt x="57703" y="10068"/>
                  <a:pt x="57859" y="9968"/>
                </a:cubicBezTo>
                <a:cubicBezTo>
                  <a:pt x="57930" y="9922"/>
                  <a:pt x="58003" y="9881"/>
                  <a:pt x="58079" y="9838"/>
                </a:cubicBezTo>
                <a:close/>
                <a:moveTo>
                  <a:pt x="59657" y="10351"/>
                </a:moveTo>
                <a:cubicBezTo>
                  <a:pt x="59703" y="10385"/>
                  <a:pt x="59750" y="10417"/>
                  <a:pt x="59796" y="10451"/>
                </a:cubicBezTo>
                <a:cubicBezTo>
                  <a:pt x="59770" y="10451"/>
                  <a:pt x="59746" y="10450"/>
                  <a:pt x="59719" y="10450"/>
                </a:cubicBezTo>
                <a:cubicBezTo>
                  <a:pt x="59699" y="10416"/>
                  <a:pt x="59679" y="10384"/>
                  <a:pt x="59657" y="10351"/>
                </a:cubicBezTo>
                <a:close/>
                <a:moveTo>
                  <a:pt x="36461" y="10435"/>
                </a:moveTo>
                <a:lnTo>
                  <a:pt x="36461" y="10435"/>
                </a:lnTo>
                <a:cubicBezTo>
                  <a:pt x="36473" y="10437"/>
                  <a:pt x="36487" y="10437"/>
                  <a:pt x="36499" y="10437"/>
                </a:cubicBezTo>
                <a:cubicBezTo>
                  <a:pt x="36526" y="10449"/>
                  <a:pt x="36548" y="10461"/>
                  <a:pt x="36572" y="10473"/>
                </a:cubicBezTo>
                <a:cubicBezTo>
                  <a:pt x="36562" y="10482"/>
                  <a:pt x="36553" y="10489"/>
                  <a:pt x="36543" y="10497"/>
                </a:cubicBezTo>
                <a:lnTo>
                  <a:pt x="36461" y="10435"/>
                </a:lnTo>
                <a:close/>
                <a:moveTo>
                  <a:pt x="32765" y="10473"/>
                </a:moveTo>
                <a:cubicBezTo>
                  <a:pt x="32782" y="10486"/>
                  <a:pt x="32799" y="10498"/>
                  <a:pt x="32816" y="10509"/>
                </a:cubicBezTo>
                <a:cubicBezTo>
                  <a:pt x="32800" y="10508"/>
                  <a:pt x="32782" y="10506"/>
                  <a:pt x="32765" y="10505"/>
                </a:cubicBezTo>
                <a:lnTo>
                  <a:pt x="32765" y="10473"/>
                </a:lnTo>
                <a:close/>
                <a:moveTo>
                  <a:pt x="26146" y="10236"/>
                </a:moveTo>
                <a:lnTo>
                  <a:pt x="26146" y="10236"/>
                </a:lnTo>
                <a:cubicBezTo>
                  <a:pt x="26062" y="10336"/>
                  <a:pt x="25982" y="10437"/>
                  <a:pt x="25902" y="10537"/>
                </a:cubicBezTo>
                <a:cubicBezTo>
                  <a:pt x="25895" y="10533"/>
                  <a:pt x="25886" y="10530"/>
                  <a:pt x="25879" y="10524"/>
                </a:cubicBezTo>
                <a:cubicBezTo>
                  <a:pt x="25876" y="10511"/>
                  <a:pt x="25875" y="10499"/>
                  <a:pt x="25874" y="10487"/>
                </a:cubicBezTo>
                <a:cubicBezTo>
                  <a:pt x="25869" y="10424"/>
                  <a:pt x="25870" y="10361"/>
                  <a:pt x="25873" y="10296"/>
                </a:cubicBezTo>
                <a:lnTo>
                  <a:pt x="26146" y="10236"/>
                </a:lnTo>
                <a:close/>
                <a:moveTo>
                  <a:pt x="34891" y="10362"/>
                </a:moveTo>
                <a:cubicBezTo>
                  <a:pt x="34940" y="10363"/>
                  <a:pt x="34989" y="10364"/>
                  <a:pt x="35039" y="10367"/>
                </a:cubicBezTo>
                <a:lnTo>
                  <a:pt x="34632" y="10560"/>
                </a:lnTo>
                <a:cubicBezTo>
                  <a:pt x="34625" y="10517"/>
                  <a:pt x="34621" y="10473"/>
                  <a:pt x="34612" y="10429"/>
                </a:cubicBezTo>
                <a:cubicBezTo>
                  <a:pt x="34609" y="10423"/>
                  <a:pt x="34608" y="10417"/>
                  <a:pt x="34607" y="10412"/>
                </a:cubicBezTo>
                <a:cubicBezTo>
                  <a:pt x="34701" y="10393"/>
                  <a:pt x="34795" y="10377"/>
                  <a:pt x="34891" y="10362"/>
                </a:cubicBezTo>
                <a:close/>
                <a:moveTo>
                  <a:pt x="40390" y="10236"/>
                </a:moveTo>
                <a:cubicBezTo>
                  <a:pt x="40453" y="10348"/>
                  <a:pt x="40515" y="10459"/>
                  <a:pt x="40578" y="10570"/>
                </a:cubicBezTo>
                <a:cubicBezTo>
                  <a:pt x="40574" y="10569"/>
                  <a:pt x="40569" y="10569"/>
                  <a:pt x="40565" y="10568"/>
                </a:cubicBezTo>
                <a:lnTo>
                  <a:pt x="40122" y="10457"/>
                </a:lnTo>
                <a:cubicBezTo>
                  <a:pt x="39995" y="10422"/>
                  <a:pt x="39863" y="10394"/>
                  <a:pt x="39731" y="10369"/>
                </a:cubicBezTo>
                <a:cubicBezTo>
                  <a:pt x="39712" y="10345"/>
                  <a:pt x="39694" y="10322"/>
                  <a:pt x="39675" y="10297"/>
                </a:cubicBezTo>
                <a:cubicBezTo>
                  <a:pt x="39912" y="10269"/>
                  <a:pt x="40152" y="10248"/>
                  <a:pt x="40390" y="10236"/>
                </a:cubicBezTo>
                <a:close/>
                <a:moveTo>
                  <a:pt x="49454" y="10200"/>
                </a:moveTo>
                <a:lnTo>
                  <a:pt x="49628" y="10260"/>
                </a:lnTo>
                <a:cubicBezTo>
                  <a:pt x="49765" y="10312"/>
                  <a:pt x="49912" y="10348"/>
                  <a:pt x="50053" y="10390"/>
                </a:cubicBezTo>
                <a:cubicBezTo>
                  <a:pt x="50166" y="10423"/>
                  <a:pt x="50278" y="10450"/>
                  <a:pt x="50389" y="10482"/>
                </a:cubicBezTo>
                <a:cubicBezTo>
                  <a:pt x="50411" y="10497"/>
                  <a:pt x="50433" y="10513"/>
                  <a:pt x="50453" y="10527"/>
                </a:cubicBezTo>
                <a:cubicBezTo>
                  <a:pt x="50344" y="10542"/>
                  <a:pt x="50233" y="10554"/>
                  <a:pt x="50125" y="10569"/>
                </a:cubicBezTo>
                <a:cubicBezTo>
                  <a:pt x="49807" y="10611"/>
                  <a:pt x="49491" y="10658"/>
                  <a:pt x="49175" y="10711"/>
                </a:cubicBezTo>
                <a:cubicBezTo>
                  <a:pt x="49183" y="10683"/>
                  <a:pt x="49191" y="10655"/>
                  <a:pt x="49202" y="10628"/>
                </a:cubicBezTo>
                <a:cubicBezTo>
                  <a:pt x="49265" y="10481"/>
                  <a:pt x="49351" y="10339"/>
                  <a:pt x="49454" y="10200"/>
                </a:cubicBezTo>
                <a:close/>
                <a:moveTo>
                  <a:pt x="43902" y="9633"/>
                </a:moveTo>
                <a:lnTo>
                  <a:pt x="44479" y="9731"/>
                </a:lnTo>
                <a:cubicBezTo>
                  <a:pt x="44551" y="9742"/>
                  <a:pt x="44621" y="9752"/>
                  <a:pt x="44693" y="9763"/>
                </a:cubicBezTo>
                <a:cubicBezTo>
                  <a:pt x="44848" y="9938"/>
                  <a:pt x="44998" y="10113"/>
                  <a:pt x="45143" y="10291"/>
                </a:cubicBezTo>
                <a:cubicBezTo>
                  <a:pt x="45110" y="10431"/>
                  <a:pt x="45071" y="10571"/>
                  <a:pt x="45032" y="10712"/>
                </a:cubicBezTo>
                <a:cubicBezTo>
                  <a:pt x="44793" y="10416"/>
                  <a:pt x="44515" y="10135"/>
                  <a:pt x="44203" y="9872"/>
                </a:cubicBezTo>
                <a:cubicBezTo>
                  <a:pt x="44105" y="9790"/>
                  <a:pt x="44003" y="9711"/>
                  <a:pt x="43902" y="9633"/>
                </a:cubicBezTo>
                <a:close/>
                <a:moveTo>
                  <a:pt x="29239" y="10682"/>
                </a:moveTo>
                <a:cubicBezTo>
                  <a:pt x="29249" y="10695"/>
                  <a:pt x="29258" y="10707"/>
                  <a:pt x="29267" y="10722"/>
                </a:cubicBezTo>
                <a:lnTo>
                  <a:pt x="29180" y="10722"/>
                </a:lnTo>
                <a:cubicBezTo>
                  <a:pt x="29157" y="10710"/>
                  <a:pt x="29134" y="10699"/>
                  <a:pt x="29111" y="10686"/>
                </a:cubicBezTo>
                <a:cubicBezTo>
                  <a:pt x="29153" y="10683"/>
                  <a:pt x="29195" y="10683"/>
                  <a:pt x="29239" y="10682"/>
                </a:cubicBezTo>
                <a:close/>
                <a:moveTo>
                  <a:pt x="41079" y="10230"/>
                </a:moveTo>
                <a:lnTo>
                  <a:pt x="41079" y="10230"/>
                </a:lnTo>
                <a:cubicBezTo>
                  <a:pt x="41138" y="10231"/>
                  <a:pt x="41198" y="10231"/>
                  <a:pt x="41256" y="10233"/>
                </a:cubicBezTo>
                <a:cubicBezTo>
                  <a:pt x="41555" y="10246"/>
                  <a:pt x="41852" y="10279"/>
                  <a:pt x="42142" y="10322"/>
                </a:cubicBezTo>
                <a:cubicBezTo>
                  <a:pt x="41981" y="10470"/>
                  <a:pt x="41804" y="10608"/>
                  <a:pt x="41607" y="10737"/>
                </a:cubicBezTo>
                <a:cubicBezTo>
                  <a:pt x="41568" y="10729"/>
                  <a:pt x="41530" y="10723"/>
                  <a:pt x="41490" y="10716"/>
                </a:cubicBezTo>
                <a:cubicBezTo>
                  <a:pt x="41439" y="10706"/>
                  <a:pt x="41385" y="10700"/>
                  <a:pt x="41334" y="10691"/>
                </a:cubicBezTo>
                <a:lnTo>
                  <a:pt x="41079" y="10230"/>
                </a:lnTo>
                <a:close/>
                <a:moveTo>
                  <a:pt x="30820" y="10671"/>
                </a:moveTo>
                <a:cubicBezTo>
                  <a:pt x="30896" y="10672"/>
                  <a:pt x="30972" y="10675"/>
                  <a:pt x="31049" y="10678"/>
                </a:cubicBezTo>
                <a:cubicBezTo>
                  <a:pt x="31010" y="10701"/>
                  <a:pt x="30968" y="10724"/>
                  <a:pt x="30929" y="10746"/>
                </a:cubicBezTo>
                <a:cubicBezTo>
                  <a:pt x="30832" y="10743"/>
                  <a:pt x="30737" y="10738"/>
                  <a:pt x="30640" y="10735"/>
                </a:cubicBezTo>
                <a:lnTo>
                  <a:pt x="30820" y="10671"/>
                </a:lnTo>
                <a:close/>
                <a:moveTo>
                  <a:pt x="53378" y="10683"/>
                </a:moveTo>
                <a:cubicBezTo>
                  <a:pt x="53438" y="10686"/>
                  <a:pt x="53498" y="10688"/>
                  <a:pt x="53558" y="10691"/>
                </a:cubicBezTo>
                <a:cubicBezTo>
                  <a:pt x="53576" y="10692"/>
                  <a:pt x="53595" y="10695"/>
                  <a:pt x="53613" y="10696"/>
                </a:cubicBezTo>
                <a:cubicBezTo>
                  <a:pt x="53618" y="10723"/>
                  <a:pt x="53620" y="10749"/>
                  <a:pt x="53624" y="10774"/>
                </a:cubicBezTo>
                <a:cubicBezTo>
                  <a:pt x="53494" y="10755"/>
                  <a:pt x="53363" y="10737"/>
                  <a:pt x="53233" y="10716"/>
                </a:cubicBezTo>
                <a:cubicBezTo>
                  <a:pt x="53281" y="10704"/>
                  <a:pt x="53329" y="10693"/>
                  <a:pt x="53378" y="10683"/>
                </a:cubicBezTo>
                <a:close/>
                <a:moveTo>
                  <a:pt x="51477" y="10756"/>
                </a:moveTo>
                <a:cubicBezTo>
                  <a:pt x="51492" y="10760"/>
                  <a:pt x="51505" y="10764"/>
                  <a:pt x="51517" y="10766"/>
                </a:cubicBezTo>
                <a:cubicBezTo>
                  <a:pt x="51525" y="10776"/>
                  <a:pt x="51532" y="10786"/>
                  <a:pt x="51541" y="10793"/>
                </a:cubicBezTo>
                <a:cubicBezTo>
                  <a:pt x="51537" y="10795"/>
                  <a:pt x="51536" y="10795"/>
                  <a:pt x="51535" y="10796"/>
                </a:cubicBezTo>
                <a:lnTo>
                  <a:pt x="51477" y="10756"/>
                </a:lnTo>
                <a:close/>
                <a:moveTo>
                  <a:pt x="31752" y="10706"/>
                </a:moveTo>
                <a:cubicBezTo>
                  <a:pt x="31833" y="10711"/>
                  <a:pt x="31913" y="10715"/>
                  <a:pt x="31992" y="10720"/>
                </a:cubicBezTo>
                <a:cubicBezTo>
                  <a:pt x="32006" y="10729"/>
                  <a:pt x="32018" y="10739"/>
                  <a:pt x="32031" y="10750"/>
                </a:cubicBezTo>
                <a:lnTo>
                  <a:pt x="32066" y="10776"/>
                </a:lnTo>
                <a:cubicBezTo>
                  <a:pt x="32045" y="10783"/>
                  <a:pt x="32026" y="10791"/>
                  <a:pt x="32006" y="10799"/>
                </a:cubicBezTo>
                <a:cubicBezTo>
                  <a:pt x="31887" y="10792"/>
                  <a:pt x="31768" y="10781"/>
                  <a:pt x="31648" y="10774"/>
                </a:cubicBezTo>
                <a:cubicBezTo>
                  <a:pt x="31684" y="10751"/>
                  <a:pt x="31719" y="10729"/>
                  <a:pt x="31752" y="10706"/>
                </a:cubicBezTo>
                <a:close/>
                <a:moveTo>
                  <a:pt x="43518" y="9845"/>
                </a:moveTo>
                <a:cubicBezTo>
                  <a:pt x="43906" y="10144"/>
                  <a:pt x="44254" y="10466"/>
                  <a:pt x="44537" y="10808"/>
                </a:cubicBezTo>
                <a:cubicBezTo>
                  <a:pt x="44492" y="10778"/>
                  <a:pt x="44447" y="10750"/>
                  <a:pt x="44397" y="10723"/>
                </a:cubicBezTo>
                <a:cubicBezTo>
                  <a:pt x="44392" y="10720"/>
                  <a:pt x="44386" y="10717"/>
                  <a:pt x="44383" y="10715"/>
                </a:cubicBezTo>
                <a:cubicBezTo>
                  <a:pt x="44108" y="10477"/>
                  <a:pt x="43827" y="10243"/>
                  <a:pt x="43535" y="10014"/>
                </a:cubicBezTo>
                <a:cubicBezTo>
                  <a:pt x="43530" y="9958"/>
                  <a:pt x="43523" y="9900"/>
                  <a:pt x="43518" y="9845"/>
                </a:cubicBezTo>
                <a:close/>
                <a:moveTo>
                  <a:pt x="54236" y="9881"/>
                </a:moveTo>
                <a:cubicBezTo>
                  <a:pt x="54497" y="9968"/>
                  <a:pt x="54754" y="10061"/>
                  <a:pt x="55024" y="10138"/>
                </a:cubicBezTo>
                <a:cubicBezTo>
                  <a:pt x="55520" y="10283"/>
                  <a:pt x="56034" y="10404"/>
                  <a:pt x="56557" y="10503"/>
                </a:cubicBezTo>
                <a:cubicBezTo>
                  <a:pt x="56441" y="10619"/>
                  <a:pt x="56329" y="10738"/>
                  <a:pt x="56228" y="10859"/>
                </a:cubicBezTo>
                <a:cubicBezTo>
                  <a:pt x="55677" y="10629"/>
                  <a:pt x="55064" y="10404"/>
                  <a:pt x="54340" y="10333"/>
                </a:cubicBezTo>
                <a:cubicBezTo>
                  <a:pt x="54307" y="10182"/>
                  <a:pt x="54272" y="10030"/>
                  <a:pt x="54236" y="9881"/>
                </a:cubicBezTo>
                <a:close/>
                <a:moveTo>
                  <a:pt x="33102" y="10811"/>
                </a:moveTo>
                <a:cubicBezTo>
                  <a:pt x="33120" y="10813"/>
                  <a:pt x="33138" y="10815"/>
                  <a:pt x="33156" y="10819"/>
                </a:cubicBezTo>
                <a:cubicBezTo>
                  <a:pt x="33147" y="10824"/>
                  <a:pt x="33137" y="10829"/>
                  <a:pt x="33126" y="10835"/>
                </a:cubicBezTo>
                <a:cubicBezTo>
                  <a:pt x="33098" y="10849"/>
                  <a:pt x="33066" y="10863"/>
                  <a:pt x="33038" y="10877"/>
                </a:cubicBezTo>
                <a:cubicBezTo>
                  <a:pt x="33028" y="10876"/>
                  <a:pt x="33018" y="10876"/>
                  <a:pt x="33009" y="10875"/>
                </a:cubicBezTo>
                <a:cubicBezTo>
                  <a:pt x="33001" y="10865"/>
                  <a:pt x="32993" y="10858"/>
                  <a:pt x="32984" y="10848"/>
                </a:cubicBezTo>
                <a:cubicBezTo>
                  <a:pt x="33026" y="10836"/>
                  <a:pt x="33064" y="10824"/>
                  <a:pt x="33102" y="10811"/>
                </a:cubicBezTo>
                <a:close/>
                <a:moveTo>
                  <a:pt x="54431" y="10789"/>
                </a:moveTo>
                <a:cubicBezTo>
                  <a:pt x="54650" y="10824"/>
                  <a:pt x="54865" y="10868"/>
                  <a:pt x="55076" y="10917"/>
                </a:cubicBezTo>
                <a:cubicBezTo>
                  <a:pt x="54866" y="10901"/>
                  <a:pt x="54656" y="10884"/>
                  <a:pt x="54446" y="10864"/>
                </a:cubicBezTo>
                <a:cubicBezTo>
                  <a:pt x="54442" y="10840"/>
                  <a:pt x="54436" y="10814"/>
                  <a:pt x="54431" y="10789"/>
                </a:cubicBezTo>
                <a:close/>
                <a:moveTo>
                  <a:pt x="25113" y="10466"/>
                </a:moveTo>
                <a:cubicBezTo>
                  <a:pt x="25214" y="10524"/>
                  <a:pt x="25313" y="10582"/>
                  <a:pt x="25413" y="10639"/>
                </a:cubicBezTo>
                <a:cubicBezTo>
                  <a:pt x="25420" y="10675"/>
                  <a:pt x="25426" y="10711"/>
                  <a:pt x="25437" y="10748"/>
                </a:cubicBezTo>
                <a:cubicBezTo>
                  <a:pt x="25226" y="10802"/>
                  <a:pt x="25016" y="10859"/>
                  <a:pt x="24810" y="10919"/>
                </a:cubicBezTo>
                <a:cubicBezTo>
                  <a:pt x="24633" y="10933"/>
                  <a:pt x="24458" y="10946"/>
                  <a:pt x="24282" y="10961"/>
                </a:cubicBezTo>
                <a:cubicBezTo>
                  <a:pt x="24272" y="10944"/>
                  <a:pt x="24263" y="10928"/>
                  <a:pt x="24254" y="10909"/>
                </a:cubicBezTo>
                <a:cubicBezTo>
                  <a:pt x="24360" y="10799"/>
                  <a:pt x="24469" y="10690"/>
                  <a:pt x="24583" y="10584"/>
                </a:cubicBezTo>
                <a:lnTo>
                  <a:pt x="25113" y="10466"/>
                </a:lnTo>
                <a:close/>
                <a:moveTo>
                  <a:pt x="57070" y="10590"/>
                </a:moveTo>
                <a:cubicBezTo>
                  <a:pt x="57839" y="10710"/>
                  <a:pt x="58627" y="10777"/>
                  <a:pt x="59415" y="10793"/>
                </a:cubicBezTo>
                <a:cubicBezTo>
                  <a:pt x="59424" y="10805"/>
                  <a:pt x="59434" y="10820"/>
                  <a:pt x="59441" y="10832"/>
                </a:cubicBezTo>
                <a:cubicBezTo>
                  <a:pt x="59435" y="10835"/>
                  <a:pt x="59428" y="10836"/>
                  <a:pt x="59421" y="10836"/>
                </a:cubicBezTo>
                <a:cubicBezTo>
                  <a:pt x="58524" y="10942"/>
                  <a:pt x="57613" y="10972"/>
                  <a:pt x="56702" y="10974"/>
                </a:cubicBezTo>
                <a:cubicBezTo>
                  <a:pt x="56815" y="10843"/>
                  <a:pt x="56939" y="10715"/>
                  <a:pt x="57070" y="10590"/>
                </a:cubicBezTo>
                <a:close/>
                <a:moveTo>
                  <a:pt x="35823" y="10402"/>
                </a:moveTo>
                <a:cubicBezTo>
                  <a:pt x="35835" y="10410"/>
                  <a:pt x="35851" y="10416"/>
                  <a:pt x="35863" y="10424"/>
                </a:cubicBezTo>
                <a:cubicBezTo>
                  <a:pt x="35830" y="10609"/>
                  <a:pt x="35797" y="10797"/>
                  <a:pt x="35769" y="10982"/>
                </a:cubicBezTo>
                <a:cubicBezTo>
                  <a:pt x="35541" y="10898"/>
                  <a:pt x="35306" y="10848"/>
                  <a:pt x="35078" y="10805"/>
                </a:cubicBezTo>
                <a:cubicBezTo>
                  <a:pt x="35050" y="10800"/>
                  <a:pt x="35022" y="10798"/>
                  <a:pt x="34995" y="10792"/>
                </a:cubicBezTo>
                <a:lnTo>
                  <a:pt x="35684" y="10465"/>
                </a:lnTo>
                <a:lnTo>
                  <a:pt x="35818" y="10402"/>
                </a:lnTo>
                <a:close/>
                <a:moveTo>
                  <a:pt x="48868" y="10206"/>
                </a:moveTo>
                <a:lnTo>
                  <a:pt x="48868" y="10206"/>
                </a:lnTo>
                <a:cubicBezTo>
                  <a:pt x="48745" y="10397"/>
                  <a:pt x="48652" y="10598"/>
                  <a:pt x="48601" y="10805"/>
                </a:cubicBezTo>
                <a:cubicBezTo>
                  <a:pt x="48549" y="10815"/>
                  <a:pt x="48495" y="10824"/>
                  <a:pt x="48444" y="10832"/>
                </a:cubicBezTo>
                <a:cubicBezTo>
                  <a:pt x="48174" y="10879"/>
                  <a:pt x="47898" y="10928"/>
                  <a:pt x="47623" y="10988"/>
                </a:cubicBezTo>
                <a:cubicBezTo>
                  <a:pt x="47606" y="10925"/>
                  <a:pt x="47588" y="10864"/>
                  <a:pt x="47572" y="10803"/>
                </a:cubicBezTo>
                <a:cubicBezTo>
                  <a:pt x="47636" y="10766"/>
                  <a:pt x="47699" y="10728"/>
                  <a:pt x="47764" y="10691"/>
                </a:cubicBezTo>
                <a:cubicBezTo>
                  <a:pt x="48107" y="10509"/>
                  <a:pt x="48479" y="10350"/>
                  <a:pt x="48868" y="10206"/>
                </a:cubicBezTo>
                <a:close/>
                <a:moveTo>
                  <a:pt x="61429" y="10903"/>
                </a:moveTo>
                <a:lnTo>
                  <a:pt x="61464" y="10994"/>
                </a:lnTo>
                <a:cubicBezTo>
                  <a:pt x="61399" y="10994"/>
                  <a:pt x="61336" y="10992"/>
                  <a:pt x="61271" y="10992"/>
                </a:cubicBezTo>
                <a:cubicBezTo>
                  <a:pt x="61261" y="10992"/>
                  <a:pt x="61250" y="10992"/>
                  <a:pt x="61239" y="10992"/>
                </a:cubicBezTo>
                <a:cubicBezTo>
                  <a:pt x="61216" y="10978"/>
                  <a:pt x="61195" y="10964"/>
                  <a:pt x="61174" y="10949"/>
                </a:cubicBezTo>
                <a:cubicBezTo>
                  <a:pt x="61260" y="10934"/>
                  <a:pt x="61344" y="10918"/>
                  <a:pt x="61429" y="10903"/>
                </a:cubicBezTo>
                <a:close/>
                <a:moveTo>
                  <a:pt x="69728" y="10666"/>
                </a:moveTo>
                <a:lnTo>
                  <a:pt x="69728" y="10666"/>
                </a:lnTo>
                <a:cubicBezTo>
                  <a:pt x="69880" y="10669"/>
                  <a:pt x="70033" y="10678"/>
                  <a:pt x="70186" y="10684"/>
                </a:cubicBezTo>
                <a:cubicBezTo>
                  <a:pt x="70099" y="10804"/>
                  <a:pt x="70015" y="10923"/>
                  <a:pt x="69925" y="11042"/>
                </a:cubicBezTo>
                <a:cubicBezTo>
                  <a:pt x="69864" y="10917"/>
                  <a:pt x="69799" y="10791"/>
                  <a:pt x="69728" y="10666"/>
                </a:cubicBezTo>
                <a:close/>
                <a:moveTo>
                  <a:pt x="62745" y="11027"/>
                </a:moveTo>
                <a:lnTo>
                  <a:pt x="62745" y="11027"/>
                </a:lnTo>
                <a:cubicBezTo>
                  <a:pt x="62729" y="11033"/>
                  <a:pt x="62712" y="11042"/>
                  <a:pt x="62697" y="11049"/>
                </a:cubicBezTo>
                <a:cubicBezTo>
                  <a:pt x="62672" y="11048"/>
                  <a:pt x="62647" y="11045"/>
                  <a:pt x="62623" y="11043"/>
                </a:cubicBezTo>
                <a:cubicBezTo>
                  <a:pt x="62663" y="11038"/>
                  <a:pt x="62705" y="11033"/>
                  <a:pt x="62745" y="11027"/>
                </a:cubicBezTo>
                <a:close/>
                <a:moveTo>
                  <a:pt x="21355" y="10824"/>
                </a:moveTo>
                <a:lnTo>
                  <a:pt x="21355" y="10825"/>
                </a:lnTo>
                <a:cubicBezTo>
                  <a:pt x="21295" y="10896"/>
                  <a:pt x="21230" y="10964"/>
                  <a:pt x="21169" y="11033"/>
                </a:cubicBezTo>
                <a:lnTo>
                  <a:pt x="21079" y="11054"/>
                </a:lnTo>
                <a:cubicBezTo>
                  <a:pt x="21110" y="11024"/>
                  <a:pt x="21137" y="10993"/>
                  <a:pt x="21169" y="10964"/>
                </a:cubicBezTo>
                <a:cubicBezTo>
                  <a:pt x="21226" y="10915"/>
                  <a:pt x="21290" y="10870"/>
                  <a:pt x="21355" y="10824"/>
                </a:cubicBezTo>
                <a:close/>
                <a:moveTo>
                  <a:pt x="42656" y="10418"/>
                </a:moveTo>
                <a:cubicBezTo>
                  <a:pt x="42834" y="10460"/>
                  <a:pt x="43009" y="10508"/>
                  <a:pt x="43176" y="10562"/>
                </a:cubicBezTo>
                <a:cubicBezTo>
                  <a:pt x="43197" y="10728"/>
                  <a:pt x="43219" y="10895"/>
                  <a:pt x="43246" y="11061"/>
                </a:cubicBezTo>
                <a:cubicBezTo>
                  <a:pt x="42884" y="10982"/>
                  <a:pt x="42520" y="10906"/>
                  <a:pt x="42154" y="10836"/>
                </a:cubicBezTo>
                <a:cubicBezTo>
                  <a:pt x="42263" y="10759"/>
                  <a:pt x="42370" y="10678"/>
                  <a:pt x="42466" y="10595"/>
                </a:cubicBezTo>
                <a:cubicBezTo>
                  <a:pt x="42532" y="10537"/>
                  <a:pt x="42594" y="10478"/>
                  <a:pt x="42656" y="10418"/>
                </a:cubicBezTo>
                <a:close/>
                <a:moveTo>
                  <a:pt x="23139" y="10928"/>
                </a:moveTo>
                <a:cubicBezTo>
                  <a:pt x="23217" y="10955"/>
                  <a:pt x="23296" y="10982"/>
                  <a:pt x="23374" y="11009"/>
                </a:cubicBezTo>
                <a:cubicBezTo>
                  <a:pt x="23365" y="11022"/>
                  <a:pt x="23355" y="11034"/>
                  <a:pt x="23344" y="11048"/>
                </a:cubicBezTo>
                <a:cubicBezTo>
                  <a:pt x="23230" y="11058"/>
                  <a:pt x="23115" y="11070"/>
                  <a:pt x="23001" y="11082"/>
                </a:cubicBezTo>
                <a:cubicBezTo>
                  <a:pt x="23047" y="11031"/>
                  <a:pt x="23093" y="10979"/>
                  <a:pt x="23139" y="10928"/>
                </a:cubicBezTo>
                <a:close/>
                <a:moveTo>
                  <a:pt x="63693" y="10980"/>
                </a:moveTo>
                <a:cubicBezTo>
                  <a:pt x="63732" y="11010"/>
                  <a:pt x="63771" y="11042"/>
                  <a:pt x="63813" y="11072"/>
                </a:cubicBezTo>
                <a:cubicBezTo>
                  <a:pt x="63808" y="11087"/>
                  <a:pt x="63804" y="11100"/>
                  <a:pt x="63802" y="11115"/>
                </a:cubicBezTo>
                <a:cubicBezTo>
                  <a:pt x="63670" y="11116"/>
                  <a:pt x="63537" y="11121"/>
                  <a:pt x="63406" y="11127"/>
                </a:cubicBezTo>
                <a:cubicBezTo>
                  <a:pt x="63386" y="11125"/>
                  <a:pt x="63365" y="11124"/>
                  <a:pt x="63345" y="11121"/>
                </a:cubicBezTo>
                <a:cubicBezTo>
                  <a:pt x="63459" y="11072"/>
                  <a:pt x="63575" y="11026"/>
                  <a:pt x="63693" y="10980"/>
                </a:cubicBezTo>
                <a:close/>
                <a:moveTo>
                  <a:pt x="47129" y="11087"/>
                </a:moveTo>
                <a:cubicBezTo>
                  <a:pt x="47131" y="11094"/>
                  <a:pt x="47132" y="11102"/>
                  <a:pt x="47136" y="11110"/>
                </a:cubicBezTo>
                <a:cubicBezTo>
                  <a:pt x="47111" y="11115"/>
                  <a:pt x="47088" y="11122"/>
                  <a:pt x="47065" y="11130"/>
                </a:cubicBezTo>
                <a:cubicBezTo>
                  <a:pt x="47086" y="11115"/>
                  <a:pt x="47108" y="11102"/>
                  <a:pt x="47129" y="11087"/>
                </a:cubicBezTo>
                <a:close/>
                <a:moveTo>
                  <a:pt x="28490" y="11013"/>
                </a:moveTo>
                <a:cubicBezTo>
                  <a:pt x="28522" y="11021"/>
                  <a:pt x="28553" y="11032"/>
                  <a:pt x="28585" y="11042"/>
                </a:cubicBezTo>
                <a:lnTo>
                  <a:pt x="28678" y="11072"/>
                </a:lnTo>
                <a:cubicBezTo>
                  <a:pt x="28621" y="11092"/>
                  <a:pt x="28562" y="11114"/>
                  <a:pt x="28503" y="11135"/>
                </a:cubicBezTo>
                <a:cubicBezTo>
                  <a:pt x="28491" y="11093"/>
                  <a:pt x="28481" y="11054"/>
                  <a:pt x="28468" y="11013"/>
                </a:cubicBezTo>
                <a:close/>
                <a:moveTo>
                  <a:pt x="45768" y="9895"/>
                </a:moveTo>
                <a:cubicBezTo>
                  <a:pt x="46113" y="9928"/>
                  <a:pt x="46460" y="9953"/>
                  <a:pt x="46809" y="9965"/>
                </a:cubicBezTo>
                <a:cubicBezTo>
                  <a:pt x="46874" y="10195"/>
                  <a:pt x="46941" y="10426"/>
                  <a:pt x="47006" y="10656"/>
                </a:cubicBezTo>
                <a:cubicBezTo>
                  <a:pt x="46766" y="10804"/>
                  <a:pt x="46543" y="10967"/>
                  <a:pt x="46341" y="11138"/>
                </a:cubicBezTo>
                <a:cubicBezTo>
                  <a:pt x="46139" y="10847"/>
                  <a:pt x="45925" y="10559"/>
                  <a:pt x="45699" y="10276"/>
                </a:cubicBezTo>
                <a:cubicBezTo>
                  <a:pt x="45726" y="10149"/>
                  <a:pt x="45746" y="10023"/>
                  <a:pt x="45768" y="9895"/>
                </a:cubicBezTo>
                <a:close/>
                <a:moveTo>
                  <a:pt x="34680" y="11022"/>
                </a:moveTo>
                <a:cubicBezTo>
                  <a:pt x="34928" y="11062"/>
                  <a:pt x="35170" y="11102"/>
                  <a:pt x="35388" y="11163"/>
                </a:cubicBezTo>
                <a:cubicBezTo>
                  <a:pt x="35390" y="11163"/>
                  <a:pt x="35392" y="11164"/>
                  <a:pt x="35393" y="11164"/>
                </a:cubicBezTo>
                <a:lnTo>
                  <a:pt x="35393" y="11164"/>
                </a:lnTo>
                <a:cubicBezTo>
                  <a:pt x="35157" y="11125"/>
                  <a:pt x="34920" y="11089"/>
                  <a:pt x="34683" y="11056"/>
                </a:cubicBezTo>
                <a:cubicBezTo>
                  <a:pt x="34683" y="11045"/>
                  <a:pt x="34681" y="11033"/>
                  <a:pt x="34680" y="11022"/>
                </a:cubicBezTo>
                <a:close/>
                <a:moveTo>
                  <a:pt x="65940" y="10716"/>
                </a:moveTo>
                <a:lnTo>
                  <a:pt x="65868" y="10756"/>
                </a:lnTo>
                <a:cubicBezTo>
                  <a:pt x="65621" y="10904"/>
                  <a:pt x="65376" y="11053"/>
                  <a:pt x="65133" y="11202"/>
                </a:cubicBezTo>
                <a:cubicBezTo>
                  <a:pt x="64929" y="11171"/>
                  <a:pt x="64725" y="11148"/>
                  <a:pt x="64523" y="11135"/>
                </a:cubicBezTo>
                <a:cubicBezTo>
                  <a:pt x="64506" y="11121"/>
                  <a:pt x="64490" y="11108"/>
                  <a:pt x="64472" y="11093"/>
                </a:cubicBezTo>
                <a:cubicBezTo>
                  <a:pt x="64560" y="10994"/>
                  <a:pt x="64653" y="10896"/>
                  <a:pt x="64747" y="10800"/>
                </a:cubicBezTo>
                <a:cubicBezTo>
                  <a:pt x="65106" y="10769"/>
                  <a:pt x="65465" y="10743"/>
                  <a:pt x="65825" y="10722"/>
                </a:cubicBezTo>
                <a:cubicBezTo>
                  <a:pt x="65863" y="10718"/>
                  <a:pt x="65902" y="10718"/>
                  <a:pt x="65940" y="10716"/>
                </a:cubicBezTo>
                <a:close/>
                <a:moveTo>
                  <a:pt x="36646" y="11091"/>
                </a:moveTo>
                <a:cubicBezTo>
                  <a:pt x="36686" y="11142"/>
                  <a:pt x="36723" y="11196"/>
                  <a:pt x="36758" y="11250"/>
                </a:cubicBezTo>
                <a:cubicBezTo>
                  <a:pt x="36629" y="11235"/>
                  <a:pt x="36499" y="11224"/>
                  <a:pt x="36369" y="11214"/>
                </a:cubicBezTo>
                <a:cubicBezTo>
                  <a:pt x="36412" y="11195"/>
                  <a:pt x="36456" y="11173"/>
                  <a:pt x="36499" y="11152"/>
                </a:cubicBezTo>
                <a:cubicBezTo>
                  <a:pt x="36547" y="11130"/>
                  <a:pt x="36596" y="11111"/>
                  <a:pt x="36646" y="11091"/>
                </a:cubicBezTo>
                <a:close/>
                <a:moveTo>
                  <a:pt x="25080" y="11233"/>
                </a:moveTo>
                <a:lnTo>
                  <a:pt x="25080" y="11233"/>
                </a:lnTo>
                <a:cubicBezTo>
                  <a:pt x="25062" y="11245"/>
                  <a:pt x="25041" y="11256"/>
                  <a:pt x="25022" y="11267"/>
                </a:cubicBezTo>
                <a:cubicBezTo>
                  <a:pt x="25020" y="11267"/>
                  <a:pt x="25020" y="11268"/>
                  <a:pt x="25019" y="11268"/>
                </a:cubicBezTo>
                <a:cubicBezTo>
                  <a:pt x="25013" y="11266"/>
                  <a:pt x="25003" y="11262"/>
                  <a:pt x="24995" y="11258"/>
                </a:cubicBezTo>
                <a:cubicBezTo>
                  <a:pt x="25024" y="11250"/>
                  <a:pt x="25052" y="11241"/>
                  <a:pt x="25080" y="11233"/>
                </a:cubicBezTo>
                <a:close/>
                <a:moveTo>
                  <a:pt x="40067" y="10813"/>
                </a:moveTo>
                <a:cubicBezTo>
                  <a:pt x="40082" y="10815"/>
                  <a:pt x="40099" y="10816"/>
                  <a:pt x="40114" y="10820"/>
                </a:cubicBezTo>
                <a:lnTo>
                  <a:pt x="40307" y="10868"/>
                </a:lnTo>
                <a:lnTo>
                  <a:pt x="40735" y="10972"/>
                </a:lnTo>
                <a:lnTo>
                  <a:pt x="40817" y="10992"/>
                </a:lnTo>
                <a:cubicBezTo>
                  <a:pt x="40830" y="11018"/>
                  <a:pt x="40846" y="11043"/>
                  <a:pt x="40861" y="11068"/>
                </a:cubicBezTo>
                <a:lnTo>
                  <a:pt x="40814" y="11091"/>
                </a:lnTo>
                <a:lnTo>
                  <a:pt x="40481" y="11268"/>
                </a:lnTo>
                <a:cubicBezTo>
                  <a:pt x="40463" y="11278"/>
                  <a:pt x="40443" y="11287"/>
                  <a:pt x="40425" y="11298"/>
                </a:cubicBezTo>
                <a:cubicBezTo>
                  <a:pt x="40307" y="11136"/>
                  <a:pt x="40189" y="10973"/>
                  <a:pt x="40067" y="10813"/>
                </a:cubicBezTo>
                <a:close/>
                <a:moveTo>
                  <a:pt x="19426" y="9872"/>
                </a:moveTo>
                <a:cubicBezTo>
                  <a:pt x="20047" y="9996"/>
                  <a:pt x="20657" y="10147"/>
                  <a:pt x="21253" y="10319"/>
                </a:cubicBezTo>
                <a:cubicBezTo>
                  <a:pt x="21256" y="10346"/>
                  <a:pt x="21262" y="10375"/>
                  <a:pt x="21266" y="10402"/>
                </a:cubicBezTo>
                <a:cubicBezTo>
                  <a:pt x="21206" y="10439"/>
                  <a:pt x="21142" y="10475"/>
                  <a:pt x="21083" y="10514"/>
                </a:cubicBezTo>
                <a:cubicBezTo>
                  <a:pt x="20810" y="10701"/>
                  <a:pt x="20560" y="10912"/>
                  <a:pt x="20391" y="11164"/>
                </a:cubicBezTo>
                <a:cubicBezTo>
                  <a:pt x="20380" y="11182"/>
                  <a:pt x="20369" y="11198"/>
                  <a:pt x="20358" y="11214"/>
                </a:cubicBezTo>
                <a:lnTo>
                  <a:pt x="19896" y="11318"/>
                </a:lnTo>
                <a:cubicBezTo>
                  <a:pt x="19764" y="11137"/>
                  <a:pt x="19655" y="10947"/>
                  <a:pt x="19571" y="10755"/>
                </a:cubicBezTo>
                <a:cubicBezTo>
                  <a:pt x="19463" y="10508"/>
                  <a:pt x="19397" y="10255"/>
                  <a:pt x="19364" y="10000"/>
                </a:cubicBezTo>
                <a:cubicBezTo>
                  <a:pt x="19383" y="9958"/>
                  <a:pt x="19405" y="9916"/>
                  <a:pt x="19426" y="9872"/>
                </a:cubicBezTo>
                <a:close/>
                <a:moveTo>
                  <a:pt x="43622" y="10726"/>
                </a:moveTo>
                <a:cubicBezTo>
                  <a:pt x="43731" y="10772"/>
                  <a:pt x="43836" y="10822"/>
                  <a:pt x="43940" y="10874"/>
                </a:cubicBezTo>
                <a:cubicBezTo>
                  <a:pt x="44117" y="11027"/>
                  <a:pt x="44290" y="11182"/>
                  <a:pt x="44460" y="11339"/>
                </a:cubicBezTo>
                <a:cubicBezTo>
                  <a:pt x="44355" y="11315"/>
                  <a:pt x="44248" y="11289"/>
                  <a:pt x="44142" y="11261"/>
                </a:cubicBezTo>
                <a:lnTo>
                  <a:pt x="44142" y="11224"/>
                </a:lnTo>
                <a:lnTo>
                  <a:pt x="44142" y="11195"/>
                </a:lnTo>
                <a:cubicBezTo>
                  <a:pt x="44142" y="11191"/>
                  <a:pt x="44141" y="11190"/>
                  <a:pt x="44139" y="11190"/>
                </a:cubicBezTo>
                <a:cubicBezTo>
                  <a:pt x="44133" y="11190"/>
                  <a:pt x="44119" y="11202"/>
                  <a:pt x="44112" y="11202"/>
                </a:cubicBezTo>
                <a:lnTo>
                  <a:pt x="44046" y="11236"/>
                </a:lnTo>
                <a:cubicBezTo>
                  <a:pt x="44045" y="11236"/>
                  <a:pt x="44044" y="11235"/>
                  <a:pt x="44040" y="11235"/>
                </a:cubicBezTo>
                <a:cubicBezTo>
                  <a:pt x="43924" y="11209"/>
                  <a:pt x="43806" y="11184"/>
                  <a:pt x="43689" y="11157"/>
                </a:cubicBezTo>
                <a:cubicBezTo>
                  <a:pt x="43664" y="11013"/>
                  <a:pt x="43642" y="10869"/>
                  <a:pt x="43622" y="10726"/>
                </a:cubicBezTo>
                <a:close/>
                <a:moveTo>
                  <a:pt x="31207" y="11039"/>
                </a:moveTo>
                <a:cubicBezTo>
                  <a:pt x="31267" y="11042"/>
                  <a:pt x="31327" y="11043"/>
                  <a:pt x="31387" y="11045"/>
                </a:cubicBezTo>
                <a:cubicBezTo>
                  <a:pt x="31163" y="11141"/>
                  <a:pt x="30943" y="11241"/>
                  <a:pt x="30727" y="11344"/>
                </a:cubicBezTo>
                <a:cubicBezTo>
                  <a:pt x="30725" y="11342"/>
                  <a:pt x="30722" y="11338"/>
                  <a:pt x="30720" y="11334"/>
                </a:cubicBezTo>
                <a:cubicBezTo>
                  <a:pt x="30720" y="11332"/>
                  <a:pt x="30717" y="11329"/>
                  <a:pt x="30717" y="11327"/>
                </a:cubicBezTo>
                <a:lnTo>
                  <a:pt x="30703" y="11272"/>
                </a:lnTo>
                <a:cubicBezTo>
                  <a:pt x="30879" y="11201"/>
                  <a:pt x="31048" y="11124"/>
                  <a:pt x="31207" y="11039"/>
                </a:cubicBezTo>
                <a:close/>
                <a:moveTo>
                  <a:pt x="33914" y="11305"/>
                </a:moveTo>
                <a:cubicBezTo>
                  <a:pt x="33938" y="11322"/>
                  <a:pt x="33963" y="11342"/>
                  <a:pt x="33987" y="11359"/>
                </a:cubicBezTo>
                <a:cubicBezTo>
                  <a:pt x="33952" y="11345"/>
                  <a:pt x="33916" y="11332"/>
                  <a:pt x="33882" y="11320"/>
                </a:cubicBezTo>
                <a:lnTo>
                  <a:pt x="33914" y="11305"/>
                </a:lnTo>
                <a:close/>
                <a:moveTo>
                  <a:pt x="29206" y="11238"/>
                </a:moveTo>
                <a:lnTo>
                  <a:pt x="29282" y="11262"/>
                </a:lnTo>
                <a:cubicBezTo>
                  <a:pt x="29294" y="11273"/>
                  <a:pt x="29309" y="11284"/>
                  <a:pt x="29320" y="11295"/>
                </a:cubicBezTo>
                <a:cubicBezTo>
                  <a:pt x="29325" y="11300"/>
                  <a:pt x="29329" y="11306"/>
                  <a:pt x="29333" y="11311"/>
                </a:cubicBezTo>
                <a:cubicBezTo>
                  <a:pt x="29289" y="11321"/>
                  <a:pt x="29245" y="11331"/>
                  <a:pt x="29202" y="11339"/>
                </a:cubicBezTo>
                <a:cubicBezTo>
                  <a:pt x="29064" y="11362"/>
                  <a:pt x="28926" y="11376"/>
                  <a:pt x="28785" y="11386"/>
                </a:cubicBezTo>
                <a:cubicBezTo>
                  <a:pt x="28928" y="11338"/>
                  <a:pt x="29068" y="11289"/>
                  <a:pt x="29206" y="11238"/>
                </a:cubicBezTo>
                <a:close/>
                <a:moveTo>
                  <a:pt x="26247" y="11102"/>
                </a:moveTo>
                <a:cubicBezTo>
                  <a:pt x="26420" y="11197"/>
                  <a:pt x="26594" y="11293"/>
                  <a:pt x="26765" y="11388"/>
                </a:cubicBezTo>
                <a:cubicBezTo>
                  <a:pt x="26765" y="11388"/>
                  <a:pt x="26765" y="11388"/>
                  <a:pt x="26765" y="11389"/>
                </a:cubicBezTo>
                <a:lnTo>
                  <a:pt x="26765" y="11389"/>
                </a:lnTo>
                <a:cubicBezTo>
                  <a:pt x="26658" y="11366"/>
                  <a:pt x="26552" y="11333"/>
                  <a:pt x="26458" y="11294"/>
                </a:cubicBezTo>
                <a:cubicBezTo>
                  <a:pt x="26348" y="11245"/>
                  <a:pt x="26257" y="11182"/>
                  <a:pt x="26180" y="11113"/>
                </a:cubicBezTo>
                <a:cubicBezTo>
                  <a:pt x="26183" y="11110"/>
                  <a:pt x="26186" y="11108"/>
                  <a:pt x="26190" y="11104"/>
                </a:cubicBezTo>
                <a:cubicBezTo>
                  <a:pt x="26209" y="11103"/>
                  <a:pt x="26228" y="11103"/>
                  <a:pt x="26247" y="11102"/>
                </a:cubicBezTo>
                <a:close/>
                <a:moveTo>
                  <a:pt x="14353" y="9660"/>
                </a:moveTo>
                <a:cubicBezTo>
                  <a:pt x="14232" y="9826"/>
                  <a:pt x="14126" y="9996"/>
                  <a:pt x="14041" y="10172"/>
                </a:cubicBezTo>
                <a:cubicBezTo>
                  <a:pt x="13848" y="10569"/>
                  <a:pt x="13742" y="10983"/>
                  <a:pt x="13733" y="11400"/>
                </a:cubicBezTo>
                <a:lnTo>
                  <a:pt x="12437" y="10102"/>
                </a:lnTo>
                <a:cubicBezTo>
                  <a:pt x="13040" y="9904"/>
                  <a:pt x="13688" y="9755"/>
                  <a:pt x="14353" y="9660"/>
                </a:cubicBezTo>
                <a:close/>
                <a:moveTo>
                  <a:pt x="66025" y="11388"/>
                </a:moveTo>
                <a:lnTo>
                  <a:pt x="66003" y="11418"/>
                </a:lnTo>
                <a:cubicBezTo>
                  <a:pt x="66001" y="11418"/>
                  <a:pt x="65999" y="11416"/>
                  <a:pt x="65998" y="11416"/>
                </a:cubicBezTo>
                <a:cubicBezTo>
                  <a:pt x="66006" y="11407"/>
                  <a:pt x="66016" y="11398"/>
                  <a:pt x="66025" y="11388"/>
                </a:cubicBezTo>
                <a:close/>
                <a:moveTo>
                  <a:pt x="60753" y="11302"/>
                </a:moveTo>
                <a:cubicBezTo>
                  <a:pt x="60766" y="11334"/>
                  <a:pt x="60777" y="11367"/>
                  <a:pt x="60789" y="11400"/>
                </a:cubicBezTo>
                <a:cubicBezTo>
                  <a:pt x="60655" y="11419"/>
                  <a:pt x="60522" y="11440"/>
                  <a:pt x="60389" y="11460"/>
                </a:cubicBezTo>
                <a:cubicBezTo>
                  <a:pt x="60358" y="11415"/>
                  <a:pt x="60329" y="11371"/>
                  <a:pt x="60298" y="11327"/>
                </a:cubicBezTo>
                <a:cubicBezTo>
                  <a:pt x="60449" y="11316"/>
                  <a:pt x="60600" y="11307"/>
                  <a:pt x="60753" y="11302"/>
                </a:cubicBezTo>
                <a:close/>
                <a:moveTo>
                  <a:pt x="32885" y="11311"/>
                </a:moveTo>
                <a:lnTo>
                  <a:pt x="32934" y="11369"/>
                </a:lnTo>
                <a:lnTo>
                  <a:pt x="32734" y="11463"/>
                </a:lnTo>
                <a:cubicBezTo>
                  <a:pt x="32738" y="11435"/>
                  <a:pt x="32739" y="11404"/>
                  <a:pt x="32742" y="11376"/>
                </a:cubicBezTo>
                <a:cubicBezTo>
                  <a:pt x="32788" y="11354"/>
                  <a:pt x="32837" y="11333"/>
                  <a:pt x="32885" y="11311"/>
                </a:cubicBezTo>
                <a:close/>
                <a:moveTo>
                  <a:pt x="58432" y="11278"/>
                </a:moveTo>
                <a:cubicBezTo>
                  <a:pt x="58136" y="11334"/>
                  <a:pt x="57845" y="11399"/>
                  <a:pt x="57559" y="11469"/>
                </a:cubicBezTo>
                <a:cubicBezTo>
                  <a:pt x="57461" y="11422"/>
                  <a:pt x="57363" y="11375"/>
                  <a:pt x="57265" y="11326"/>
                </a:cubicBezTo>
                <a:cubicBezTo>
                  <a:pt x="57278" y="11325"/>
                  <a:pt x="57291" y="11325"/>
                  <a:pt x="57303" y="11325"/>
                </a:cubicBezTo>
                <a:cubicBezTo>
                  <a:pt x="57329" y="11325"/>
                  <a:pt x="57355" y="11326"/>
                  <a:pt x="57381" y="11326"/>
                </a:cubicBezTo>
                <a:cubicBezTo>
                  <a:pt x="57731" y="11317"/>
                  <a:pt x="58082" y="11299"/>
                  <a:pt x="58432" y="11278"/>
                </a:cubicBezTo>
                <a:close/>
                <a:moveTo>
                  <a:pt x="23107" y="11358"/>
                </a:moveTo>
                <a:lnTo>
                  <a:pt x="23107" y="11358"/>
                </a:lnTo>
                <a:cubicBezTo>
                  <a:pt x="23072" y="11407"/>
                  <a:pt x="23035" y="11456"/>
                  <a:pt x="23001" y="11505"/>
                </a:cubicBezTo>
                <a:cubicBezTo>
                  <a:pt x="22985" y="11512"/>
                  <a:pt x="22967" y="11517"/>
                  <a:pt x="22951" y="11524"/>
                </a:cubicBezTo>
                <a:cubicBezTo>
                  <a:pt x="22929" y="11476"/>
                  <a:pt x="22907" y="11430"/>
                  <a:pt x="22883" y="11382"/>
                </a:cubicBezTo>
                <a:cubicBezTo>
                  <a:pt x="22958" y="11375"/>
                  <a:pt x="23033" y="11366"/>
                  <a:pt x="23107" y="11358"/>
                </a:cubicBezTo>
                <a:close/>
                <a:moveTo>
                  <a:pt x="24592" y="11474"/>
                </a:moveTo>
                <a:lnTo>
                  <a:pt x="24627" y="11489"/>
                </a:lnTo>
                <a:cubicBezTo>
                  <a:pt x="24638" y="11495"/>
                  <a:pt x="24647" y="11498"/>
                  <a:pt x="24658" y="11503"/>
                </a:cubicBezTo>
                <a:cubicBezTo>
                  <a:pt x="24647" y="11510"/>
                  <a:pt x="24638" y="11517"/>
                  <a:pt x="24628" y="11524"/>
                </a:cubicBezTo>
                <a:cubicBezTo>
                  <a:pt x="24615" y="11508"/>
                  <a:pt x="24603" y="11491"/>
                  <a:pt x="24592" y="11474"/>
                </a:cubicBezTo>
                <a:close/>
                <a:moveTo>
                  <a:pt x="38731" y="10641"/>
                </a:moveTo>
                <a:cubicBezTo>
                  <a:pt x="38958" y="10666"/>
                  <a:pt x="39184" y="10689"/>
                  <a:pt x="39407" y="10717"/>
                </a:cubicBezTo>
                <a:cubicBezTo>
                  <a:pt x="39595" y="10964"/>
                  <a:pt x="39778" y="11210"/>
                  <a:pt x="39958" y="11459"/>
                </a:cubicBezTo>
                <a:cubicBezTo>
                  <a:pt x="39849" y="11490"/>
                  <a:pt x="39734" y="11516"/>
                  <a:pt x="39623" y="11545"/>
                </a:cubicBezTo>
                <a:cubicBezTo>
                  <a:pt x="39520" y="11342"/>
                  <a:pt x="39359" y="11152"/>
                  <a:pt x="39176" y="10985"/>
                </a:cubicBezTo>
                <a:cubicBezTo>
                  <a:pt x="39038" y="10862"/>
                  <a:pt x="38888" y="10749"/>
                  <a:pt x="38731" y="10641"/>
                </a:cubicBezTo>
                <a:close/>
                <a:moveTo>
                  <a:pt x="16097" y="9531"/>
                </a:moveTo>
                <a:cubicBezTo>
                  <a:pt x="16428" y="9531"/>
                  <a:pt x="16761" y="9543"/>
                  <a:pt x="17094" y="9565"/>
                </a:cubicBezTo>
                <a:cubicBezTo>
                  <a:pt x="17097" y="9734"/>
                  <a:pt x="17102" y="9903"/>
                  <a:pt x="17107" y="10072"/>
                </a:cubicBezTo>
                <a:cubicBezTo>
                  <a:pt x="16879" y="10284"/>
                  <a:pt x="16663" y="10499"/>
                  <a:pt x="16472" y="10726"/>
                </a:cubicBezTo>
                <a:cubicBezTo>
                  <a:pt x="15784" y="11073"/>
                  <a:pt x="15009" y="11351"/>
                  <a:pt x="14186" y="11550"/>
                </a:cubicBezTo>
                <a:cubicBezTo>
                  <a:pt x="14170" y="11105"/>
                  <a:pt x="14275" y="10658"/>
                  <a:pt x="14490" y="10232"/>
                </a:cubicBezTo>
                <a:cubicBezTo>
                  <a:pt x="14599" y="10010"/>
                  <a:pt x="14741" y="9795"/>
                  <a:pt x="14907" y="9588"/>
                </a:cubicBezTo>
                <a:cubicBezTo>
                  <a:pt x="15300" y="9548"/>
                  <a:pt x="15698" y="9531"/>
                  <a:pt x="16097" y="9531"/>
                </a:cubicBezTo>
                <a:close/>
                <a:moveTo>
                  <a:pt x="32235" y="11108"/>
                </a:moveTo>
                <a:lnTo>
                  <a:pt x="32235" y="11108"/>
                </a:lnTo>
                <a:cubicBezTo>
                  <a:pt x="32232" y="11157"/>
                  <a:pt x="32227" y="11207"/>
                  <a:pt x="32224" y="11256"/>
                </a:cubicBezTo>
                <a:cubicBezTo>
                  <a:pt x="31970" y="11366"/>
                  <a:pt x="31714" y="11474"/>
                  <a:pt x="31451" y="11573"/>
                </a:cubicBezTo>
                <a:cubicBezTo>
                  <a:pt x="31382" y="11552"/>
                  <a:pt x="31314" y="11534"/>
                  <a:pt x="31245" y="11513"/>
                </a:cubicBezTo>
                <a:cubicBezTo>
                  <a:pt x="31257" y="11508"/>
                  <a:pt x="31270" y="11501"/>
                  <a:pt x="31282" y="11496"/>
                </a:cubicBezTo>
                <a:cubicBezTo>
                  <a:pt x="31589" y="11355"/>
                  <a:pt x="31909" y="11229"/>
                  <a:pt x="32235" y="11108"/>
                </a:cubicBezTo>
                <a:close/>
                <a:moveTo>
                  <a:pt x="19055" y="10606"/>
                </a:moveTo>
                <a:cubicBezTo>
                  <a:pt x="19151" y="10881"/>
                  <a:pt x="19287" y="11153"/>
                  <a:pt x="19474" y="11413"/>
                </a:cubicBezTo>
                <a:lnTo>
                  <a:pt x="18698" y="11585"/>
                </a:lnTo>
                <a:cubicBezTo>
                  <a:pt x="18673" y="11519"/>
                  <a:pt x="18651" y="11450"/>
                  <a:pt x="18625" y="11383"/>
                </a:cubicBezTo>
                <a:cubicBezTo>
                  <a:pt x="18733" y="11198"/>
                  <a:pt x="18838" y="11012"/>
                  <a:pt x="18945" y="10820"/>
                </a:cubicBezTo>
                <a:cubicBezTo>
                  <a:pt x="18982" y="10747"/>
                  <a:pt x="19018" y="10677"/>
                  <a:pt x="19055" y="10606"/>
                </a:cubicBezTo>
                <a:close/>
                <a:moveTo>
                  <a:pt x="17910" y="10707"/>
                </a:moveTo>
                <a:cubicBezTo>
                  <a:pt x="17915" y="10720"/>
                  <a:pt x="17917" y="10734"/>
                  <a:pt x="17921" y="10746"/>
                </a:cubicBezTo>
                <a:cubicBezTo>
                  <a:pt x="17935" y="10789"/>
                  <a:pt x="17952" y="10832"/>
                  <a:pt x="17965" y="10875"/>
                </a:cubicBezTo>
                <a:cubicBezTo>
                  <a:pt x="17909" y="10972"/>
                  <a:pt x="17851" y="11069"/>
                  <a:pt x="17797" y="11167"/>
                </a:cubicBezTo>
                <a:cubicBezTo>
                  <a:pt x="17715" y="11315"/>
                  <a:pt x="17646" y="11464"/>
                  <a:pt x="17570" y="11612"/>
                </a:cubicBezTo>
                <a:cubicBezTo>
                  <a:pt x="17570" y="11462"/>
                  <a:pt x="17568" y="11310"/>
                  <a:pt x="17568" y="11159"/>
                </a:cubicBezTo>
                <a:cubicBezTo>
                  <a:pt x="17631" y="11034"/>
                  <a:pt x="17694" y="10913"/>
                  <a:pt x="17759" y="10791"/>
                </a:cubicBezTo>
                <a:cubicBezTo>
                  <a:pt x="17810" y="10762"/>
                  <a:pt x="17860" y="10735"/>
                  <a:pt x="17910" y="10707"/>
                </a:cubicBezTo>
                <a:close/>
                <a:moveTo>
                  <a:pt x="52886" y="11029"/>
                </a:moveTo>
                <a:cubicBezTo>
                  <a:pt x="53134" y="11068"/>
                  <a:pt x="53383" y="11106"/>
                  <a:pt x="53634" y="11139"/>
                </a:cubicBezTo>
                <a:cubicBezTo>
                  <a:pt x="53654" y="11142"/>
                  <a:pt x="53677" y="11143"/>
                  <a:pt x="53696" y="11147"/>
                </a:cubicBezTo>
                <a:cubicBezTo>
                  <a:pt x="53732" y="11307"/>
                  <a:pt x="53778" y="11469"/>
                  <a:pt x="53837" y="11631"/>
                </a:cubicBezTo>
                <a:cubicBezTo>
                  <a:pt x="53655" y="11628"/>
                  <a:pt x="53473" y="11628"/>
                  <a:pt x="53291" y="11627"/>
                </a:cubicBezTo>
                <a:cubicBezTo>
                  <a:pt x="53229" y="11529"/>
                  <a:pt x="53157" y="11436"/>
                  <a:pt x="53090" y="11340"/>
                </a:cubicBezTo>
                <a:cubicBezTo>
                  <a:pt x="53036" y="11267"/>
                  <a:pt x="52979" y="11187"/>
                  <a:pt x="52906" y="11111"/>
                </a:cubicBezTo>
                <a:lnTo>
                  <a:pt x="52886" y="11029"/>
                </a:lnTo>
                <a:close/>
                <a:moveTo>
                  <a:pt x="51917" y="11547"/>
                </a:moveTo>
                <a:lnTo>
                  <a:pt x="52039" y="11631"/>
                </a:lnTo>
                <a:cubicBezTo>
                  <a:pt x="52019" y="11630"/>
                  <a:pt x="51998" y="11630"/>
                  <a:pt x="51978" y="11630"/>
                </a:cubicBezTo>
                <a:cubicBezTo>
                  <a:pt x="51932" y="11630"/>
                  <a:pt x="51887" y="11631"/>
                  <a:pt x="51842" y="11632"/>
                </a:cubicBezTo>
                <a:cubicBezTo>
                  <a:pt x="51867" y="11604"/>
                  <a:pt x="51891" y="11574"/>
                  <a:pt x="51917" y="11547"/>
                </a:cubicBezTo>
                <a:close/>
                <a:moveTo>
                  <a:pt x="51426" y="11209"/>
                </a:moveTo>
                <a:lnTo>
                  <a:pt x="51561" y="11302"/>
                </a:lnTo>
                <a:cubicBezTo>
                  <a:pt x="51456" y="11413"/>
                  <a:pt x="51361" y="11524"/>
                  <a:pt x="51275" y="11639"/>
                </a:cubicBezTo>
                <a:cubicBezTo>
                  <a:pt x="51139" y="11641"/>
                  <a:pt x="51006" y="11648"/>
                  <a:pt x="50872" y="11653"/>
                </a:cubicBezTo>
                <a:cubicBezTo>
                  <a:pt x="50903" y="11625"/>
                  <a:pt x="50930" y="11598"/>
                  <a:pt x="50960" y="11572"/>
                </a:cubicBezTo>
                <a:cubicBezTo>
                  <a:pt x="51072" y="11477"/>
                  <a:pt x="51184" y="11386"/>
                  <a:pt x="51306" y="11295"/>
                </a:cubicBezTo>
                <a:cubicBezTo>
                  <a:pt x="51346" y="11263"/>
                  <a:pt x="51385" y="11236"/>
                  <a:pt x="51426" y="11209"/>
                </a:cubicBezTo>
                <a:close/>
                <a:moveTo>
                  <a:pt x="41768" y="11088"/>
                </a:moveTo>
                <a:cubicBezTo>
                  <a:pt x="42286" y="11183"/>
                  <a:pt x="42801" y="11286"/>
                  <a:pt x="43309" y="11400"/>
                </a:cubicBezTo>
                <a:cubicBezTo>
                  <a:pt x="43316" y="11449"/>
                  <a:pt x="43325" y="11497"/>
                  <a:pt x="43334" y="11546"/>
                </a:cubicBezTo>
                <a:cubicBezTo>
                  <a:pt x="43224" y="11537"/>
                  <a:pt x="43112" y="11531"/>
                  <a:pt x="42999" y="11531"/>
                </a:cubicBezTo>
                <a:cubicBezTo>
                  <a:pt x="42980" y="11530"/>
                  <a:pt x="42961" y="11530"/>
                  <a:pt x="42943" y="11530"/>
                </a:cubicBezTo>
                <a:cubicBezTo>
                  <a:pt x="42574" y="11530"/>
                  <a:pt x="42211" y="11581"/>
                  <a:pt x="41870" y="11665"/>
                </a:cubicBezTo>
                <a:lnTo>
                  <a:pt x="41603" y="11181"/>
                </a:lnTo>
                <a:cubicBezTo>
                  <a:pt x="41659" y="11151"/>
                  <a:pt x="41715" y="11121"/>
                  <a:pt x="41768" y="11088"/>
                </a:cubicBezTo>
                <a:close/>
                <a:moveTo>
                  <a:pt x="54511" y="11231"/>
                </a:moveTo>
                <a:lnTo>
                  <a:pt x="54511" y="11231"/>
                </a:lnTo>
                <a:cubicBezTo>
                  <a:pt x="54967" y="11272"/>
                  <a:pt x="55427" y="11296"/>
                  <a:pt x="55886" y="11312"/>
                </a:cubicBezTo>
                <a:cubicBezTo>
                  <a:pt x="55841" y="11381"/>
                  <a:pt x="55793" y="11448"/>
                  <a:pt x="55751" y="11516"/>
                </a:cubicBezTo>
                <a:cubicBezTo>
                  <a:pt x="55717" y="11571"/>
                  <a:pt x="55691" y="11628"/>
                  <a:pt x="55660" y="11682"/>
                </a:cubicBezTo>
                <a:cubicBezTo>
                  <a:pt x="55298" y="11666"/>
                  <a:pt x="54937" y="11655"/>
                  <a:pt x="54574" y="11645"/>
                </a:cubicBezTo>
                <a:cubicBezTo>
                  <a:pt x="54570" y="11609"/>
                  <a:pt x="54566" y="11572"/>
                  <a:pt x="54561" y="11535"/>
                </a:cubicBezTo>
                <a:cubicBezTo>
                  <a:pt x="54546" y="11435"/>
                  <a:pt x="54527" y="11332"/>
                  <a:pt x="54511" y="11231"/>
                </a:cubicBezTo>
                <a:close/>
                <a:moveTo>
                  <a:pt x="58076" y="11655"/>
                </a:moveTo>
                <a:cubicBezTo>
                  <a:pt x="58046" y="11665"/>
                  <a:pt x="58017" y="11676"/>
                  <a:pt x="57989" y="11685"/>
                </a:cubicBezTo>
                <a:cubicBezTo>
                  <a:pt x="57985" y="11682"/>
                  <a:pt x="57980" y="11681"/>
                  <a:pt x="57975" y="11678"/>
                </a:cubicBezTo>
                <a:cubicBezTo>
                  <a:pt x="58009" y="11670"/>
                  <a:pt x="58044" y="11661"/>
                  <a:pt x="58076" y="11655"/>
                </a:cubicBezTo>
                <a:close/>
                <a:moveTo>
                  <a:pt x="45561" y="10823"/>
                </a:moveTo>
                <a:cubicBezTo>
                  <a:pt x="45715" y="11032"/>
                  <a:pt x="45864" y="11242"/>
                  <a:pt x="46005" y="11453"/>
                </a:cubicBezTo>
                <a:cubicBezTo>
                  <a:pt x="45942" y="11525"/>
                  <a:pt x="45871" y="11609"/>
                  <a:pt x="45800" y="11693"/>
                </a:cubicBezTo>
                <a:cubicBezTo>
                  <a:pt x="45732" y="11673"/>
                  <a:pt x="45666" y="11656"/>
                  <a:pt x="45601" y="11639"/>
                </a:cubicBezTo>
                <a:cubicBezTo>
                  <a:pt x="45561" y="11541"/>
                  <a:pt x="45517" y="11448"/>
                  <a:pt x="45464" y="11354"/>
                </a:cubicBezTo>
                <a:cubicBezTo>
                  <a:pt x="45496" y="11191"/>
                  <a:pt x="45527" y="11029"/>
                  <a:pt x="45550" y="10865"/>
                </a:cubicBezTo>
                <a:cubicBezTo>
                  <a:pt x="45555" y="10852"/>
                  <a:pt x="45557" y="10837"/>
                  <a:pt x="45561" y="10823"/>
                </a:cubicBezTo>
                <a:close/>
                <a:moveTo>
                  <a:pt x="22504" y="11685"/>
                </a:moveTo>
                <a:lnTo>
                  <a:pt x="22507" y="11693"/>
                </a:lnTo>
                <a:cubicBezTo>
                  <a:pt x="22504" y="11694"/>
                  <a:pt x="22498" y="11696"/>
                  <a:pt x="22494" y="11698"/>
                </a:cubicBezTo>
                <a:cubicBezTo>
                  <a:pt x="22496" y="11694"/>
                  <a:pt x="22501" y="11689"/>
                  <a:pt x="22504" y="11685"/>
                </a:cubicBezTo>
                <a:close/>
                <a:moveTo>
                  <a:pt x="38040" y="10652"/>
                </a:moveTo>
                <a:cubicBezTo>
                  <a:pt x="38497" y="10928"/>
                  <a:pt x="38911" y="11231"/>
                  <a:pt x="39121" y="11593"/>
                </a:cubicBezTo>
                <a:cubicBezTo>
                  <a:pt x="39129" y="11611"/>
                  <a:pt x="39136" y="11631"/>
                  <a:pt x="39146" y="11649"/>
                </a:cubicBezTo>
                <a:cubicBezTo>
                  <a:pt x="39019" y="11674"/>
                  <a:pt x="38894" y="11700"/>
                  <a:pt x="38764" y="11720"/>
                </a:cubicBezTo>
                <a:cubicBezTo>
                  <a:pt x="38688" y="11693"/>
                  <a:pt x="38616" y="11664"/>
                  <a:pt x="38538" y="11637"/>
                </a:cubicBezTo>
                <a:cubicBezTo>
                  <a:pt x="38432" y="11601"/>
                  <a:pt x="38322" y="11569"/>
                  <a:pt x="38212" y="11537"/>
                </a:cubicBezTo>
                <a:cubicBezTo>
                  <a:pt x="38120" y="11355"/>
                  <a:pt x="38017" y="11172"/>
                  <a:pt x="37903" y="10992"/>
                </a:cubicBezTo>
                <a:lnTo>
                  <a:pt x="37916" y="10968"/>
                </a:lnTo>
                <a:cubicBezTo>
                  <a:pt x="37962" y="10864"/>
                  <a:pt x="38003" y="10758"/>
                  <a:pt x="38040" y="10652"/>
                </a:cubicBezTo>
                <a:close/>
                <a:moveTo>
                  <a:pt x="50807" y="10780"/>
                </a:moveTo>
                <a:lnTo>
                  <a:pt x="51136" y="11010"/>
                </a:lnTo>
                <a:cubicBezTo>
                  <a:pt x="51074" y="11053"/>
                  <a:pt x="51016" y="11097"/>
                  <a:pt x="50963" y="11137"/>
                </a:cubicBezTo>
                <a:cubicBezTo>
                  <a:pt x="50856" y="11217"/>
                  <a:pt x="50757" y="11298"/>
                  <a:pt x="50658" y="11380"/>
                </a:cubicBezTo>
                <a:cubicBezTo>
                  <a:pt x="50545" y="11475"/>
                  <a:pt x="50439" y="11572"/>
                  <a:pt x="50337" y="11670"/>
                </a:cubicBezTo>
                <a:cubicBezTo>
                  <a:pt x="49972" y="11683"/>
                  <a:pt x="49606" y="11702"/>
                  <a:pt x="49241" y="11721"/>
                </a:cubicBezTo>
                <a:cubicBezTo>
                  <a:pt x="49201" y="11654"/>
                  <a:pt x="49168" y="11584"/>
                  <a:pt x="49144" y="11513"/>
                </a:cubicBezTo>
                <a:cubicBezTo>
                  <a:pt x="49087" y="11355"/>
                  <a:pt x="49078" y="11193"/>
                  <a:pt x="49098" y="11029"/>
                </a:cubicBezTo>
                <a:cubicBezTo>
                  <a:pt x="49340" y="10989"/>
                  <a:pt x="49584" y="10946"/>
                  <a:pt x="49826" y="10909"/>
                </a:cubicBezTo>
                <a:cubicBezTo>
                  <a:pt x="50152" y="10860"/>
                  <a:pt x="50479" y="10816"/>
                  <a:pt x="50807" y="10780"/>
                </a:cubicBezTo>
                <a:close/>
                <a:moveTo>
                  <a:pt x="10783" y="10342"/>
                </a:moveTo>
                <a:lnTo>
                  <a:pt x="10783" y="10342"/>
                </a:lnTo>
                <a:cubicBezTo>
                  <a:pt x="10714" y="10412"/>
                  <a:pt x="10647" y="10481"/>
                  <a:pt x="10582" y="10549"/>
                </a:cubicBezTo>
                <a:cubicBezTo>
                  <a:pt x="10346" y="10691"/>
                  <a:pt x="10126" y="10844"/>
                  <a:pt x="9925" y="11007"/>
                </a:cubicBezTo>
                <a:cubicBezTo>
                  <a:pt x="9744" y="11170"/>
                  <a:pt x="9563" y="11332"/>
                  <a:pt x="9421" y="11510"/>
                </a:cubicBezTo>
                <a:cubicBezTo>
                  <a:pt x="9383" y="11558"/>
                  <a:pt x="9347" y="11589"/>
                  <a:pt x="9305" y="11650"/>
                </a:cubicBezTo>
                <a:lnTo>
                  <a:pt x="9256" y="11725"/>
                </a:lnTo>
                <a:lnTo>
                  <a:pt x="9054" y="11562"/>
                </a:lnTo>
                <a:cubicBezTo>
                  <a:pt x="9547" y="11111"/>
                  <a:pt x="10129" y="10702"/>
                  <a:pt x="10783" y="10342"/>
                </a:cubicBezTo>
                <a:close/>
                <a:moveTo>
                  <a:pt x="56405" y="11355"/>
                </a:moveTo>
                <a:cubicBezTo>
                  <a:pt x="56542" y="11416"/>
                  <a:pt x="56676" y="11481"/>
                  <a:pt x="56802" y="11551"/>
                </a:cubicBezTo>
                <a:cubicBezTo>
                  <a:pt x="56851" y="11579"/>
                  <a:pt x="56894" y="11609"/>
                  <a:pt x="56940" y="11636"/>
                </a:cubicBezTo>
                <a:cubicBezTo>
                  <a:pt x="56829" y="11670"/>
                  <a:pt x="56717" y="11705"/>
                  <a:pt x="56605" y="11741"/>
                </a:cubicBezTo>
                <a:cubicBezTo>
                  <a:pt x="56463" y="11730"/>
                  <a:pt x="56319" y="11720"/>
                  <a:pt x="56176" y="11713"/>
                </a:cubicBezTo>
                <a:cubicBezTo>
                  <a:pt x="56239" y="11604"/>
                  <a:pt x="56306" y="11496"/>
                  <a:pt x="56379" y="11389"/>
                </a:cubicBezTo>
                <a:cubicBezTo>
                  <a:pt x="56387" y="11377"/>
                  <a:pt x="56397" y="11366"/>
                  <a:pt x="56405" y="11355"/>
                </a:cubicBezTo>
                <a:close/>
                <a:moveTo>
                  <a:pt x="35684" y="11587"/>
                </a:moveTo>
                <a:cubicBezTo>
                  <a:pt x="35677" y="11640"/>
                  <a:pt x="35672" y="11692"/>
                  <a:pt x="35665" y="11745"/>
                </a:cubicBezTo>
                <a:cubicBezTo>
                  <a:pt x="35590" y="11736"/>
                  <a:pt x="35514" y="11725"/>
                  <a:pt x="35441" y="11713"/>
                </a:cubicBezTo>
                <a:cubicBezTo>
                  <a:pt x="35464" y="11697"/>
                  <a:pt x="35485" y="11682"/>
                  <a:pt x="35508" y="11669"/>
                </a:cubicBezTo>
                <a:cubicBezTo>
                  <a:pt x="35567" y="11643"/>
                  <a:pt x="35626" y="11616"/>
                  <a:pt x="35684" y="11587"/>
                </a:cubicBezTo>
                <a:close/>
                <a:moveTo>
                  <a:pt x="28872" y="11724"/>
                </a:moveTo>
                <a:cubicBezTo>
                  <a:pt x="28858" y="11731"/>
                  <a:pt x="28846" y="11740"/>
                  <a:pt x="28833" y="11748"/>
                </a:cubicBezTo>
                <a:cubicBezTo>
                  <a:pt x="28780" y="11743"/>
                  <a:pt x="28727" y="11737"/>
                  <a:pt x="28675" y="11734"/>
                </a:cubicBezTo>
                <a:cubicBezTo>
                  <a:pt x="28741" y="11731"/>
                  <a:pt x="28807" y="11729"/>
                  <a:pt x="28872" y="11724"/>
                </a:cubicBezTo>
                <a:close/>
                <a:moveTo>
                  <a:pt x="65727" y="11696"/>
                </a:moveTo>
                <a:cubicBezTo>
                  <a:pt x="65746" y="11703"/>
                  <a:pt x="65764" y="11709"/>
                  <a:pt x="65783" y="11716"/>
                </a:cubicBezTo>
                <a:lnTo>
                  <a:pt x="65760" y="11748"/>
                </a:lnTo>
                <a:cubicBezTo>
                  <a:pt x="65739" y="11740"/>
                  <a:pt x="65720" y="11731"/>
                  <a:pt x="65700" y="11724"/>
                </a:cubicBezTo>
                <a:cubicBezTo>
                  <a:pt x="65710" y="11714"/>
                  <a:pt x="65717" y="11704"/>
                  <a:pt x="65727" y="11696"/>
                </a:cubicBezTo>
                <a:close/>
                <a:moveTo>
                  <a:pt x="32195" y="11611"/>
                </a:moveTo>
                <a:cubicBezTo>
                  <a:pt x="32189" y="11649"/>
                  <a:pt x="32184" y="11688"/>
                  <a:pt x="32181" y="11726"/>
                </a:cubicBezTo>
                <a:lnTo>
                  <a:pt x="32175" y="11728"/>
                </a:lnTo>
                <a:lnTo>
                  <a:pt x="32101" y="11764"/>
                </a:lnTo>
                <a:cubicBezTo>
                  <a:pt x="32046" y="11749"/>
                  <a:pt x="31993" y="11732"/>
                  <a:pt x="31940" y="11716"/>
                </a:cubicBezTo>
                <a:cubicBezTo>
                  <a:pt x="32026" y="11682"/>
                  <a:pt x="32110" y="11646"/>
                  <a:pt x="32195" y="11611"/>
                </a:cubicBezTo>
                <a:close/>
                <a:moveTo>
                  <a:pt x="64251" y="11601"/>
                </a:moveTo>
                <a:cubicBezTo>
                  <a:pt x="64303" y="11615"/>
                  <a:pt x="64353" y="11629"/>
                  <a:pt x="64406" y="11643"/>
                </a:cubicBezTo>
                <a:cubicBezTo>
                  <a:pt x="64409" y="11647"/>
                  <a:pt x="64413" y="11653"/>
                  <a:pt x="64419" y="11656"/>
                </a:cubicBezTo>
                <a:cubicBezTo>
                  <a:pt x="64359" y="11693"/>
                  <a:pt x="64302" y="11731"/>
                  <a:pt x="64244" y="11769"/>
                </a:cubicBezTo>
                <a:cubicBezTo>
                  <a:pt x="64244" y="11714"/>
                  <a:pt x="64249" y="11658"/>
                  <a:pt x="64251" y="11601"/>
                </a:cubicBezTo>
                <a:close/>
                <a:moveTo>
                  <a:pt x="21715" y="11674"/>
                </a:moveTo>
                <a:lnTo>
                  <a:pt x="21646" y="11786"/>
                </a:lnTo>
                <a:cubicBezTo>
                  <a:pt x="21624" y="11786"/>
                  <a:pt x="21604" y="11786"/>
                  <a:pt x="21582" y="11787"/>
                </a:cubicBezTo>
                <a:cubicBezTo>
                  <a:pt x="21606" y="11758"/>
                  <a:pt x="21632" y="11731"/>
                  <a:pt x="21657" y="11704"/>
                </a:cubicBezTo>
                <a:cubicBezTo>
                  <a:pt x="21676" y="11694"/>
                  <a:pt x="21695" y="11683"/>
                  <a:pt x="21715" y="11674"/>
                </a:cubicBezTo>
                <a:close/>
                <a:moveTo>
                  <a:pt x="59826" y="11407"/>
                </a:moveTo>
                <a:cubicBezTo>
                  <a:pt x="59857" y="11454"/>
                  <a:pt x="59888" y="11501"/>
                  <a:pt x="59920" y="11549"/>
                </a:cubicBezTo>
                <a:lnTo>
                  <a:pt x="59531" y="11631"/>
                </a:lnTo>
                <a:cubicBezTo>
                  <a:pt x="59284" y="11682"/>
                  <a:pt x="59040" y="11738"/>
                  <a:pt x="58799" y="11798"/>
                </a:cubicBezTo>
                <a:cubicBezTo>
                  <a:pt x="59147" y="11674"/>
                  <a:pt x="59489" y="11544"/>
                  <a:pt x="59826" y="11407"/>
                </a:cubicBezTo>
                <a:close/>
                <a:moveTo>
                  <a:pt x="70738" y="10707"/>
                </a:moveTo>
                <a:cubicBezTo>
                  <a:pt x="70771" y="10710"/>
                  <a:pt x="70805" y="10711"/>
                  <a:pt x="70839" y="10712"/>
                </a:cubicBezTo>
                <a:lnTo>
                  <a:pt x="71060" y="10723"/>
                </a:lnTo>
                <a:lnTo>
                  <a:pt x="71160" y="10729"/>
                </a:lnTo>
                <a:cubicBezTo>
                  <a:pt x="71168" y="10729"/>
                  <a:pt x="71175" y="10728"/>
                  <a:pt x="71181" y="10728"/>
                </a:cubicBezTo>
                <a:cubicBezTo>
                  <a:pt x="71257" y="10728"/>
                  <a:pt x="71183" y="10777"/>
                  <a:pt x="71163" y="10808"/>
                </a:cubicBezTo>
                <a:lnTo>
                  <a:pt x="70628" y="11424"/>
                </a:lnTo>
                <a:lnTo>
                  <a:pt x="70300" y="11802"/>
                </a:lnTo>
                <a:cubicBezTo>
                  <a:pt x="70252" y="11700"/>
                  <a:pt x="70202" y="11598"/>
                  <a:pt x="70152" y="11497"/>
                </a:cubicBezTo>
                <a:cubicBezTo>
                  <a:pt x="70170" y="11473"/>
                  <a:pt x="70191" y="11448"/>
                  <a:pt x="70208" y="11424"/>
                </a:cubicBezTo>
                <a:cubicBezTo>
                  <a:pt x="70394" y="11187"/>
                  <a:pt x="70567" y="10947"/>
                  <a:pt x="70738" y="10707"/>
                </a:cubicBezTo>
                <a:close/>
                <a:moveTo>
                  <a:pt x="23908" y="11589"/>
                </a:moveTo>
                <a:cubicBezTo>
                  <a:pt x="23929" y="11665"/>
                  <a:pt x="23951" y="11740"/>
                  <a:pt x="23971" y="11813"/>
                </a:cubicBezTo>
                <a:cubicBezTo>
                  <a:pt x="23820" y="11809"/>
                  <a:pt x="23672" y="11805"/>
                  <a:pt x="23521" y="11801"/>
                </a:cubicBezTo>
                <a:cubicBezTo>
                  <a:pt x="23531" y="11787"/>
                  <a:pt x="23537" y="11773"/>
                  <a:pt x="23548" y="11758"/>
                </a:cubicBezTo>
                <a:cubicBezTo>
                  <a:pt x="23563" y="11738"/>
                  <a:pt x="23580" y="11718"/>
                  <a:pt x="23595" y="11697"/>
                </a:cubicBezTo>
                <a:lnTo>
                  <a:pt x="23908" y="11589"/>
                </a:lnTo>
                <a:close/>
                <a:moveTo>
                  <a:pt x="48556" y="11125"/>
                </a:moveTo>
                <a:cubicBezTo>
                  <a:pt x="48554" y="11195"/>
                  <a:pt x="48554" y="11263"/>
                  <a:pt x="48563" y="11333"/>
                </a:cubicBezTo>
                <a:cubicBezTo>
                  <a:pt x="48582" y="11475"/>
                  <a:pt x="48629" y="11616"/>
                  <a:pt x="48697" y="11753"/>
                </a:cubicBezTo>
                <a:cubicBezTo>
                  <a:pt x="48632" y="11757"/>
                  <a:pt x="48566" y="11760"/>
                  <a:pt x="48502" y="11764"/>
                </a:cubicBezTo>
                <a:cubicBezTo>
                  <a:pt x="48288" y="11779"/>
                  <a:pt x="48075" y="11798"/>
                  <a:pt x="47861" y="11814"/>
                </a:cubicBezTo>
                <a:cubicBezTo>
                  <a:pt x="47812" y="11642"/>
                  <a:pt x="47760" y="11468"/>
                  <a:pt x="47711" y="11294"/>
                </a:cubicBezTo>
                <a:cubicBezTo>
                  <a:pt x="47802" y="11273"/>
                  <a:pt x="47891" y="11250"/>
                  <a:pt x="47983" y="11231"/>
                </a:cubicBezTo>
                <a:cubicBezTo>
                  <a:pt x="48172" y="11195"/>
                  <a:pt x="48365" y="11160"/>
                  <a:pt x="48556" y="11125"/>
                </a:cubicBezTo>
                <a:close/>
                <a:moveTo>
                  <a:pt x="12075" y="10259"/>
                </a:moveTo>
                <a:lnTo>
                  <a:pt x="12075" y="10259"/>
                </a:lnTo>
                <a:cubicBezTo>
                  <a:pt x="12076" y="10259"/>
                  <a:pt x="12080" y="10263"/>
                  <a:pt x="12089" y="10273"/>
                </a:cubicBezTo>
                <a:lnTo>
                  <a:pt x="12192" y="10377"/>
                </a:lnTo>
                <a:lnTo>
                  <a:pt x="12397" y="10584"/>
                </a:lnTo>
                <a:lnTo>
                  <a:pt x="13224" y="11430"/>
                </a:lnTo>
                <a:lnTo>
                  <a:pt x="13488" y="11698"/>
                </a:lnTo>
                <a:cubicBezTo>
                  <a:pt x="13223" y="11746"/>
                  <a:pt x="12956" y="11786"/>
                  <a:pt x="12686" y="11818"/>
                </a:cubicBezTo>
                <a:cubicBezTo>
                  <a:pt x="12668" y="11764"/>
                  <a:pt x="12649" y="11710"/>
                  <a:pt x="12632" y="11656"/>
                </a:cubicBezTo>
                <a:lnTo>
                  <a:pt x="12584" y="11513"/>
                </a:lnTo>
                <a:lnTo>
                  <a:pt x="12545" y="11410"/>
                </a:lnTo>
                <a:lnTo>
                  <a:pt x="12465" y="11203"/>
                </a:lnTo>
                <a:cubicBezTo>
                  <a:pt x="12412" y="11069"/>
                  <a:pt x="12361" y="10928"/>
                  <a:pt x="12306" y="10798"/>
                </a:cubicBezTo>
                <a:lnTo>
                  <a:pt x="12110" y="10345"/>
                </a:lnTo>
                <a:lnTo>
                  <a:pt x="12087" y="10290"/>
                </a:lnTo>
                <a:cubicBezTo>
                  <a:pt x="12081" y="10278"/>
                  <a:pt x="12071" y="10259"/>
                  <a:pt x="12075" y="10259"/>
                </a:cubicBezTo>
                <a:close/>
                <a:moveTo>
                  <a:pt x="36456" y="11661"/>
                </a:moveTo>
                <a:cubicBezTo>
                  <a:pt x="36485" y="11668"/>
                  <a:pt x="36517" y="11676"/>
                  <a:pt x="36548" y="11682"/>
                </a:cubicBezTo>
                <a:lnTo>
                  <a:pt x="36973" y="11777"/>
                </a:lnTo>
                <a:lnTo>
                  <a:pt x="36934" y="11840"/>
                </a:lnTo>
                <a:cubicBezTo>
                  <a:pt x="36765" y="11838"/>
                  <a:pt x="36598" y="11833"/>
                  <a:pt x="36430" y="11823"/>
                </a:cubicBezTo>
                <a:cubicBezTo>
                  <a:pt x="36447" y="11770"/>
                  <a:pt x="36456" y="11716"/>
                  <a:pt x="36456" y="11661"/>
                </a:cubicBezTo>
                <a:close/>
                <a:moveTo>
                  <a:pt x="44136" y="11599"/>
                </a:moveTo>
                <a:cubicBezTo>
                  <a:pt x="44332" y="11647"/>
                  <a:pt x="44531" y="11693"/>
                  <a:pt x="44726" y="11743"/>
                </a:cubicBezTo>
                <a:cubicBezTo>
                  <a:pt x="44715" y="11779"/>
                  <a:pt x="44704" y="11813"/>
                  <a:pt x="44692" y="11847"/>
                </a:cubicBezTo>
                <a:cubicBezTo>
                  <a:pt x="44515" y="11784"/>
                  <a:pt x="44327" y="11730"/>
                  <a:pt x="44134" y="11682"/>
                </a:cubicBezTo>
                <a:cubicBezTo>
                  <a:pt x="44134" y="11655"/>
                  <a:pt x="44136" y="11627"/>
                  <a:pt x="44136" y="11599"/>
                </a:cubicBezTo>
                <a:close/>
                <a:moveTo>
                  <a:pt x="25031" y="11707"/>
                </a:moveTo>
                <a:cubicBezTo>
                  <a:pt x="25048" y="11716"/>
                  <a:pt x="25063" y="11729"/>
                  <a:pt x="25079" y="11738"/>
                </a:cubicBezTo>
                <a:lnTo>
                  <a:pt x="24977" y="11863"/>
                </a:lnTo>
                <a:cubicBezTo>
                  <a:pt x="24936" y="11861"/>
                  <a:pt x="24897" y="11858"/>
                  <a:pt x="24856" y="11855"/>
                </a:cubicBezTo>
                <a:cubicBezTo>
                  <a:pt x="24850" y="11849"/>
                  <a:pt x="24846" y="11841"/>
                  <a:pt x="24843" y="11836"/>
                </a:cubicBezTo>
                <a:cubicBezTo>
                  <a:pt x="24905" y="11792"/>
                  <a:pt x="24969" y="11751"/>
                  <a:pt x="25031" y="11707"/>
                </a:cubicBezTo>
                <a:close/>
                <a:moveTo>
                  <a:pt x="47225" y="11424"/>
                </a:moveTo>
                <a:cubicBezTo>
                  <a:pt x="47267" y="11568"/>
                  <a:pt x="47307" y="11710"/>
                  <a:pt x="47349" y="11855"/>
                </a:cubicBezTo>
                <a:cubicBezTo>
                  <a:pt x="47279" y="11862"/>
                  <a:pt x="47208" y="11866"/>
                  <a:pt x="47137" y="11872"/>
                </a:cubicBezTo>
                <a:lnTo>
                  <a:pt x="46838" y="11900"/>
                </a:lnTo>
                <a:cubicBezTo>
                  <a:pt x="46784" y="11810"/>
                  <a:pt x="46728" y="11720"/>
                  <a:pt x="46671" y="11632"/>
                </a:cubicBezTo>
                <a:cubicBezTo>
                  <a:pt x="46841" y="11552"/>
                  <a:pt x="47027" y="11485"/>
                  <a:pt x="47225" y="11424"/>
                </a:cubicBezTo>
                <a:close/>
                <a:moveTo>
                  <a:pt x="11675" y="10394"/>
                </a:moveTo>
                <a:cubicBezTo>
                  <a:pt x="11924" y="11000"/>
                  <a:pt x="12105" y="11467"/>
                  <a:pt x="12245" y="11863"/>
                </a:cubicBezTo>
                <a:cubicBezTo>
                  <a:pt x="11881" y="11894"/>
                  <a:pt x="11515" y="11910"/>
                  <a:pt x="11149" y="11910"/>
                </a:cubicBezTo>
                <a:cubicBezTo>
                  <a:pt x="10844" y="11910"/>
                  <a:pt x="10540" y="11899"/>
                  <a:pt x="10237" y="11876"/>
                </a:cubicBezTo>
                <a:lnTo>
                  <a:pt x="10006" y="11860"/>
                </a:lnTo>
                <a:cubicBezTo>
                  <a:pt x="9971" y="11857"/>
                  <a:pt x="9960" y="11855"/>
                  <a:pt x="9951" y="11855"/>
                </a:cubicBezTo>
                <a:cubicBezTo>
                  <a:pt x="10260" y="11496"/>
                  <a:pt x="10582" y="11138"/>
                  <a:pt x="10919" y="10788"/>
                </a:cubicBezTo>
                <a:cubicBezTo>
                  <a:pt x="10989" y="10744"/>
                  <a:pt x="11058" y="10701"/>
                  <a:pt x="11133" y="10660"/>
                </a:cubicBezTo>
                <a:cubicBezTo>
                  <a:pt x="11304" y="10565"/>
                  <a:pt x="11487" y="10477"/>
                  <a:pt x="11675" y="10394"/>
                </a:cubicBezTo>
                <a:close/>
                <a:moveTo>
                  <a:pt x="60879" y="11726"/>
                </a:moveTo>
                <a:cubicBezTo>
                  <a:pt x="60887" y="11768"/>
                  <a:pt x="60893" y="11809"/>
                  <a:pt x="60897" y="11851"/>
                </a:cubicBezTo>
                <a:lnTo>
                  <a:pt x="60847" y="11873"/>
                </a:lnTo>
                <a:lnTo>
                  <a:pt x="60710" y="11934"/>
                </a:lnTo>
                <a:cubicBezTo>
                  <a:pt x="60672" y="11879"/>
                  <a:pt x="60636" y="11824"/>
                  <a:pt x="60598" y="11769"/>
                </a:cubicBezTo>
                <a:cubicBezTo>
                  <a:pt x="60693" y="11754"/>
                  <a:pt x="60786" y="11740"/>
                  <a:pt x="60879" y="11726"/>
                </a:cubicBezTo>
                <a:close/>
                <a:moveTo>
                  <a:pt x="25909" y="11392"/>
                </a:moveTo>
                <a:cubicBezTo>
                  <a:pt x="26034" y="11479"/>
                  <a:pt x="26182" y="11555"/>
                  <a:pt x="26344" y="11610"/>
                </a:cubicBezTo>
                <a:cubicBezTo>
                  <a:pt x="26547" y="11681"/>
                  <a:pt x="26770" y="11719"/>
                  <a:pt x="26994" y="11732"/>
                </a:cubicBezTo>
                <a:cubicBezTo>
                  <a:pt x="27001" y="11742"/>
                  <a:pt x="27007" y="11753"/>
                  <a:pt x="27015" y="11763"/>
                </a:cubicBezTo>
                <a:cubicBezTo>
                  <a:pt x="26702" y="11803"/>
                  <a:pt x="26393" y="11863"/>
                  <a:pt x="26099" y="11948"/>
                </a:cubicBezTo>
                <a:cubicBezTo>
                  <a:pt x="26072" y="11945"/>
                  <a:pt x="26048" y="11943"/>
                  <a:pt x="26022" y="11942"/>
                </a:cubicBezTo>
                <a:cubicBezTo>
                  <a:pt x="25929" y="11852"/>
                  <a:pt x="25824" y="11769"/>
                  <a:pt x="25716" y="11689"/>
                </a:cubicBezTo>
                <a:cubicBezTo>
                  <a:pt x="25749" y="11628"/>
                  <a:pt x="25781" y="11567"/>
                  <a:pt x="25815" y="11505"/>
                </a:cubicBezTo>
                <a:cubicBezTo>
                  <a:pt x="25847" y="11467"/>
                  <a:pt x="25878" y="11429"/>
                  <a:pt x="25909" y="11392"/>
                </a:cubicBezTo>
                <a:close/>
                <a:moveTo>
                  <a:pt x="33170" y="11658"/>
                </a:moveTo>
                <a:cubicBezTo>
                  <a:pt x="33176" y="11667"/>
                  <a:pt x="33185" y="11676"/>
                  <a:pt x="33191" y="11685"/>
                </a:cubicBezTo>
                <a:cubicBezTo>
                  <a:pt x="33189" y="11701"/>
                  <a:pt x="33187" y="11716"/>
                  <a:pt x="33185" y="11732"/>
                </a:cubicBezTo>
                <a:cubicBezTo>
                  <a:pt x="33182" y="11734"/>
                  <a:pt x="33178" y="11736"/>
                  <a:pt x="33174" y="11737"/>
                </a:cubicBezTo>
                <a:cubicBezTo>
                  <a:pt x="33037" y="11803"/>
                  <a:pt x="32908" y="11878"/>
                  <a:pt x="32787" y="11958"/>
                </a:cubicBezTo>
                <a:cubicBezTo>
                  <a:pt x="32752" y="11948"/>
                  <a:pt x="32717" y="11938"/>
                  <a:pt x="32682" y="11929"/>
                </a:cubicBezTo>
                <a:cubicBezTo>
                  <a:pt x="32683" y="11915"/>
                  <a:pt x="32685" y="11900"/>
                  <a:pt x="32688" y="11887"/>
                </a:cubicBezTo>
                <a:lnTo>
                  <a:pt x="33170" y="11658"/>
                </a:lnTo>
                <a:close/>
                <a:moveTo>
                  <a:pt x="66158" y="11901"/>
                </a:moveTo>
                <a:cubicBezTo>
                  <a:pt x="66208" y="11934"/>
                  <a:pt x="66256" y="11969"/>
                  <a:pt x="66301" y="12004"/>
                </a:cubicBezTo>
                <a:cubicBezTo>
                  <a:pt x="66249" y="11975"/>
                  <a:pt x="66195" y="11949"/>
                  <a:pt x="66141" y="11922"/>
                </a:cubicBezTo>
                <a:lnTo>
                  <a:pt x="66158" y="11901"/>
                </a:lnTo>
                <a:close/>
                <a:moveTo>
                  <a:pt x="41069" y="11440"/>
                </a:moveTo>
                <a:cubicBezTo>
                  <a:pt x="41145" y="11576"/>
                  <a:pt x="41223" y="11713"/>
                  <a:pt x="41299" y="11849"/>
                </a:cubicBezTo>
                <a:cubicBezTo>
                  <a:pt x="41172" y="11900"/>
                  <a:pt x="41051" y="11958"/>
                  <a:pt x="40935" y="12020"/>
                </a:cubicBezTo>
                <a:cubicBezTo>
                  <a:pt x="40841" y="11884"/>
                  <a:pt x="40744" y="11748"/>
                  <a:pt x="40648" y="11611"/>
                </a:cubicBezTo>
                <a:cubicBezTo>
                  <a:pt x="40662" y="11604"/>
                  <a:pt x="40679" y="11596"/>
                  <a:pt x="40694" y="11588"/>
                </a:cubicBezTo>
                <a:cubicBezTo>
                  <a:pt x="40823" y="11541"/>
                  <a:pt x="40946" y="11492"/>
                  <a:pt x="41069" y="11440"/>
                </a:cubicBezTo>
                <a:close/>
                <a:moveTo>
                  <a:pt x="35627" y="12064"/>
                </a:moveTo>
                <a:lnTo>
                  <a:pt x="35627" y="12065"/>
                </a:lnTo>
                <a:cubicBezTo>
                  <a:pt x="35626" y="12065"/>
                  <a:pt x="35624" y="12065"/>
                  <a:pt x="35624" y="12064"/>
                </a:cubicBezTo>
                <a:close/>
                <a:moveTo>
                  <a:pt x="53464" y="11934"/>
                </a:moveTo>
                <a:lnTo>
                  <a:pt x="53464" y="11934"/>
                </a:lnTo>
                <a:cubicBezTo>
                  <a:pt x="53609" y="11936"/>
                  <a:pt x="53755" y="11939"/>
                  <a:pt x="53902" y="11942"/>
                </a:cubicBezTo>
                <a:cubicBezTo>
                  <a:pt x="53874" y="11955"/>
                  <a:pt x="53847" y="11969"/>
                  <a:pt x="53820" y="11982"/>
                </a:cubicBezTo>
                <a:cubicBezTo>
                  <a:pt x="53726" y="12019"/>
                  <a:pt x="53630" y="12054"/>
                  <a:pt x="53535" y="12091"/>
                </a:cubicBezTo>
                <a:cubicBezTo>
                  <a:pt x="53511" y="12040"/>
                  <a:pt x="53489" y="11986"/>
                  <a:pt x="53464" y="11934"/>
                </a:cubicBezTo>
                <a:close/>
                <a:moveTo>
                  <a:pt x="42826" y="11871"/>
                </a:moveTo>
                <a:lnTo>
                  <a:pt x="42792" y="11888"/>
                </a:lnTo>
                <a:cubicBezTo>
                  <a:pt x="42656" y="11956"/>
                  <a:pt x="42530" y="12030"/>
                  <a:pt x="42400" y="12102"/>
                </a:cubicBezTo>
                <a:lnTo>
                  <a:pt x="42399" y="12102"/>
                </a:lnTo>
                <a:cubicBezTo>
                  <a:pt x="42304" y="12103"/>
                  <a:pt x="42208" y="12102"/>
                  <a:pt x="42114" y="12105"/>
                </a:cubicBezTo>
                <a:lnTo>
                  <a:pt x="42045" y="11982"/>
                </a:lnTo>
                <a:cubicBezTo>
                  <a:pt x="42296" y="11918"/>
                  <a:pt x="42557" y="11878"/>
                  <a:pt x="42826" y="11871"/>
                </a:cubicBezTo>
                <a:close/>
                <a:moveTo>
                  <a:pt x="43414" y="11966"/>
                </a:moveTo>
                <a:cubicBezTo>
                  <a:pt x="43427" y="12018"/>
                  <a:pt x="43439" y="12069"/>
                  <a:pt x="43450" y="12122"/>
                </a:cubicBezTo>
                <a:cubicBezTo>
                  <a:pt x="43347" y="12116"/>
                  <a:pt x="43241" y="12114"/>
                  <a:pt x="43139" y="12110"/>
                </a:cubicBezTo>
                <a:cubicBezTo>
                  <a:pt x="43143" y="12107"/>
                  <a:pt x="43149" y="12103"/>
                  <a:pt x="43155" y="12101"/>
                </a:cubicBezTo>
                <a:lnTo>
                  <a:pt x="43414" y="11966"/>
                </a:lnTo>
                <a:close/>
                <a:moveTo>
                  <a:pt x="31412" y="11918"/>
                </a:moveTo>
                <a:cubicBezTo>
                  <a:pt x="31488" y="11939"/>
                  <a:pt x="31565" y="11961"/>
                  <a:pt x="31641" y="11985"/>
                </a:cubicBezTo>
                <a:lnTo>
                  <a:pt x="31339" y="12127"/>
                </a:lnTo>
                <a:cubicBezTo>
                  <a:pt x="31304" y="12078"/>
                  <a:pt x="31270" y="12029"/>
                  <a:pt x="31233" y="11980"/>
                </a:cubicBezTo>
                <a:cubicBezTo>
                  <a:pt x="31292" y="11959"/>
                  <a:pt x="31352" y="11938"/>
                  <a:pt x="31412" y="11918"/>
                </a:cubicBezTo>
                <a:close/>
                <a:moveTo>
                  <a:pt x="63514" y="11452"/>
                </a:moveTo>
                <a:cubicBezTo>
                  <a:pt x="63557" y="11459"/>
                  <a:pt x="63600" y="11469"/>
                  <a:pt x="63644" y="11476"/>
                </a:cubicBezTo>
                <a:cubicBezTo>
                  <a:pt x="63640" y="11479"/>
                  <a:pt x="63639" y="11481"/>
                  <a:pt x="63637" y="11485"/>
                </a:cubicBezTo>
                <a:lnTo>
                  <a:pt x="63060" y="12136"/>
                </a:lnTo>
                <a:cubicBezTo>
                  <a:pt x="62771" y="11969"/>
                  <a:pt x="62490" y="11796"/>
                  <a:pt x="62211" y="11622"/>
                </a:cubicBezTo>
                <a:lnTo>
                  <a:pt x="62405" y="11536"/>
                </a:lnTo>
                <a:cubicBezTo>
                  <a:pt x="62446" y="11533"/>
                  <a:pt x="62489" y="11529"/>
                  <a:pt x="62531" y="11525"/>
                </a:cubicBezTo>
                <a:cubicBezTo>
                  <a:pt x="62832" y="11501"/>
                  <a:pt x="63135" y="11465"/>
                  <a:pt x="63437" y="11453"/>
                </a:cubicBezTo>
                <a:cubicBezTo>
                  <a:pt x="63463" y="11452"/>
                  <a:pt x="63488" y="11452"/>
                  <a:pt x="63514" y="11452"/>
                </a:cubicBezTo>
                <a:close/>
                <a:moveTo>
                  <a:pt x="33928" y="12021"/>
                </a:moveTo>
                <a:cubicBezTo>
                  <a:pt x="33984" y="12028"/>
                  <a:pt x="34044" y="12031"/>
                  <a:pt x="34108" y="12031"/>
                </a:cubicBezTo>
                <a:cubicBezTo>
                  <a:pt x="34117" y="12031"/>
                  <a:pt x="34126" y="12031"/>
                  <a:pt x="34136" y="12031"/>
                </a:cubicBezTo>
                <a:cubicBezTo>
                  <a:pt x="34138" y="12078"/>
                  <a:pt x="34138" y="12124"/>
                  <a:pt x="34138" y="12172"/>
                </a:cubicBezTo>
                <a:lnTo>
                  <a:pt x="34031" y="12172"/>
                </a:lnTo>
                <a:cubicBezTo>
                  <a:pt x="33998" y="12122"/>
                  <a:pt x="33961" y="12072"/>
                  <a:pt x="33928" y="12021"/>
                </a:cubicBezTo>
                <a:close/>
                <a:moveTo>
                  <a:pt x="19764" y="11758"/>
                </a:moveTo>
                <a:cubicBezTo>
                  <a:pt x="19818" y="11816"/>
                  <a:pt x="19878" y="11871"/>
                  <a:pt x="19938" y="11925"/>
                </a:cubicBezTo>
                <a:cubicBezTo>
                  <a:pt x="19593" y="11983"/>
                  <a:pt x="19252" y="12069"/>
                  <a:pt x="18938" y="12186"/>
                </a:cubicBezTo>
                <a:cubicBezTo>
                  <a:pt x="18897" y="12087"/>
                  <a:pt x="18854" y="11989"/>
                  <a:pt x="18816" y="11889"/>
                </a:cubicBezTo>
                <a:cubicBezTo>
                  <a:pt x="19131" y="11845"/>
                  <a:pt x="19448" y="11802"/>
                  <a:pt x="19764" y="11758"/>
                </a:cubicBezTo>
                <a:close/>
                <a:moveTo>
                  <a:pt x="34940" y="12057"/>
                </a:moveTo>
                <a:cubicBezTo>
                  <a:pt x="34999" y="12101"/>
                  <a:pt x="35059" y="12143"/>
                  <a:pt x="35117" y="12187"/>
                </a:cubicBezTo>
                <a:cubicBezTo>
                  <a:pt x="35005" y="12181"/>
                  <a:pt x="34891" y="12179"/>
                  <a:pt x="34778" y="12177"/>
                </a:cubicBezTo>
                <a:cubicBezTo>
                  <a:pt x="34832" y="12138"/>
                  <a:pt x="34886" y="12096"/>
                  <a:pt x="34940" y="12057"/>
                </a:cubicBezTo>
                <a:close/>
                <a:moveTo>
                  <a:pt x="27945" y="12046"/>
                </a:moveTo>
                <a:lnTo>
                  <a:pt x="27973" y="12063"/>
                </a:lnTo>
                <a:cubicBezTo>
                  <a:pt x="28034" y="12098"/>
                  <a:pt x="28095" y="12134"/>
                  <a:pt x="28155" y="12168"/>
                </a:cubicBezTo>
                <a:lnTo>
                  <a:pt x="28155" y="12189"/>
                </a:lnTo>
                <a:cubicBezTo>
                  <a:pt x="28082" y="12178"/>
                  <a:pt x="28007" y="12167"/>
                  <a:pt x="27934" y="12156"/>
                </a:cubicBezTo>
                <a:cubicBezTo>
                  <a:pt x="27899" y="12122"/>
                  <a:pt x="27865" y="12086"/>
                  <a:pt x="27831" y="12048"/>
                </a:cubicBezTo>
                <a:cubicBezTo>
                  <a:pt x="27869" y="12047"/>
                  <a:pt x="27906" y="12046"/>
                  <a:pt x="27945" y="12046"/>
                </a:cubicBezTo>
                <a:close/>
                <a:moveTo>
                  <a:pt x="38506" y="12190"/>
                </a:moveTo>
                <a:lnTo>
                  <a:pt x="38519" y="12195"/>
                </a:lnTo>
                <a:cubicBezTo>
                  <a:pt x="38517" y="12196"/>
                  <a:pt x="38512" y="12198"/>
                  <a:pt x="38510" y="12199"/>
                </a:cubicBezTo>
                <a:lnTo>
                  <a:pt x="38506" y="12190"/>
                </a:lnTo>
                <a:close/>
                <a:moveTo>
                  <a:pt x="47443" y="12188"/>
                </a:moveTo>
                <a:lnTo>
                  <a:pt x="47448" y="12200"/>
                </a:lnTo>
                <a:lnTo>
                  <a:pt x="47448" y="12200"/>
                </a:lnTo>
                <a:lnTo>
                  <a:pt x="47418" y="12190"/>
                </a:lnTo>
                <a:cubicBezTo>
                  <a:pt x="47426" y="12189"/>
                  <a:pt x="47434" y="12189"/>
                  <a:pt x="47443" y="12188"/>
                </a:cubicBezTo>
                <a:close/>
                <a:moveTo>
                  <a:pt x="56632" y="12054"/>
                </a:moveTo>
                <a:cubicBezTo>
                  <a:pt x="56668" y="12056"/>
                  <a:pt x="56705" y="12057"/>
                  <a:pt x="56742" y="12062"/>
                </a:cubicBezTo>
                <a:cubicBezTo>
                  <a:pt x="56561" y="12112"/>
                  <a:pt x="56376" y="12160"/>
                  <a:pt x="56193" y="12205"/>
                </a:cubicBezTo>
                <a:cubicBezTo>
                  <a:pt x="56338" y="12152"/>
                  <a:pt x="56484" y="12102"/>
                  <a:pt x="56632" y="12054"/>
                </a:cubicBezTo>
                <a:close/>
                <a:moveTo>
                  <a:pt x="60908" y="12200"/>
                </a:moveTo>
                <a:cubicBezTo>
                  <a:pt x="60908" y="12207"/>
                  <a:pt x="60907" y="12215"/>
                  <a:pt x="60906" y="12222"/>
                </a:cubicBezTo>
                <a:cubicBezTo>
                  <a:pt x="60901" y="12216"/>
                  <a:pt x="60897" y="12211"/>
                  <a:pt x="60895" y="12205"/>
                </a:cubicBezTo>
                <a:lnTo>
                  <a:pt x="60908" y="12200"/>
                </a:lnTo>
                <a:close/>
                <a:moveTo>
                  <a:pt x="44131" y="12046"/>
                </a:moveTo>
                <a:cubicBezTo>
                  <a:pt x="44279" y="12089"/>
                  <a:pt x="44425" y="12136"/>
                  <a:pt x="44565" y="12190"/>
                </a:cubicBezTo>
                <a:cubicBezTo>
                  <a:pt x="44560" y="12203"/>
                  <a:pt x="44556" y="12215"/>
                  <a:pt x="44552" y="12227"/>
                </a:cubicBezTo>
                <a:cubicBezTo>
                  <a:pt x="44531" y="12225"/>
                  <a:pt x="44512" y="12221"/>
                  <a:pt x="44492" y="12217"/>
                </a:cubicBezTo>
                <a:cubicBezTo>
                  <a:pt x="44372" y="12201"/>
                  <a:pt x="44251" y="12192"/>
                  <a:pt x="44129" y="12179"/>
                </a:cubicBezTo>
                <a:cubicBezTo>
                  <a:pt x="44129" y="12136"/>
                  <a:pt x="44131" y="12092"/>
                  <a:pt x="44131" y="12046"/>
                </a:cubicBezTo>
                <a:close/>
                <a:moveTo>
                  <a:pt x="21365" y="12149"/>
                </a:moveTo>
                <a:lnTo>
                  <a:pt x="21359" y="12152"/>
                </a:lnTo>
                <a:lnTo>
                  <a:pt x="21160" y="12248"/>
                </a:lnTo>
                <a:cubicBezTo>
                  <a:pt x="21191" y="12216"/>
                  <a:pt x="21224" y="12185"/>
                  <a:pt x="21252" y="12152"/>
                </a:cubicBezTo>
                <a:cubicBezTo>
                  <a:pt x="21289" y="12151"/>
                  <a:pt x="21327" y="12150"/>
                  <a:pt x="21365" y="12149"/>
                </a:cubicBezTo>
                <a:close/>
                <a:moveTo>
                  <a:pt x="50014" y="12005"/>
                </a:moveTo>
                <a:cubicBezTo>
                  <a:pt x="49938" y="12091"/>
                  <a:pt x="49864" y="12177"/>
                  <a:pt x="49794" y="12264"/>
                </a:cubicBezTo>
                <a:cubicBezTo>
                  <a:pt x="49683" y="12193"/>
                  <a:pt x="49588" y="12116"/>
                  <a:pt x="49500" y="12032"/>
                </a:cubicBezTo>
                <a:cubicBezTo>
                  <a:pt x="49672" y="12023"/>
                  <a:pt x="49842" y="12014"/>
                  <a:pt x="50014" y="12005"/>
                </a:cubicBezTo>
                <a:close/>
                <a:moveTo>
                  <a:pt x="28977" y="12106"/>
                </a:moveTo>
                <a:cubicBezTo>
                  <a:pt x="28994" y="12107"/>
                  <a:pt x="29011" y="12108"/>
                  <a:pt x="29027" y="12112"/>
                </a:cubicBezTo>
                <a:cubicBezTo>
                  <a:pt x="29074" y="12117"/>
                  <a:pt x="29120" y="12125"/>
                  <a:pt x="29167" y="12132"/>
                </a:cubicBezTo>
                <a:cubicBezTo>
                  <a:pt x="29154" y="12166"/>
                  <a:pt x="29140" y="12200"/>
                  <a:pt x="29127" y="12233"/>
                </a:cubicBezTo>
                <a:cubicBezTo>
                  <a:pt x="29099" y="12250"/>
                  <a:pt x="29071" y="12269"/>
                  <a:pt x="29044" y="12286"/>
                </a:cubicBezTo>
                <a:cubicBezTo>
                  <a:pt x="29004" y="12238"/>
                  <a:pt x="28965" y="12190"/>
                  <a:pt x="28924" y="12143"/>
                </a:cubicBezTo>
                <a:lnTo>
                  <a:pt x="28977" y="12106"/>
                </a:lnTo>
                <a:close/>
                <a:moveTo>
                  <a:pt x="60126" y="11855"/>
                </a:moveTo>
                <a:cubicBezTo>
                  <a:pt x="60184" y="11943"/>
                  <a:pt x="60242" y="12030"/>
                  <a:pt x="60302" y="12116"/>
                </a:cubicBezTo>
                <a:lnTo>
                  <a:pt x="59904" y="12293"/>
                </a:lnTo>
                <a:cubicBezTo>
                  <a:pt x="59639" y="12214"/>
                  <a:pt x="59368" y="12144"/>
                  <a:pt x="59091" y="12084"/>
                </a:cubicBezTo>
                <a:cubicBezTo>
                  <a:pt x="59344" y="12023"/>
                  <a:pt x="59601" y="11966"/>
                  <a:pt x="59859" y="11912"/>
                </a:cubicBezTo>
                <a:cubicBezTo>
                  <a:pt x="59946" y="11890"/>
                  <a:pt x="60036" y="11874"/>
                  <a:pt x="60126" y="11855"/>
                </a:cubicBezTo>
                <a:close/>
                <a:moveTo>
                  <a:pt x="24619" y="12294"/>
                </a:moveTo>
                <a:cubicBezTo>
                  <a:pt x="24620" y="12297"/>
                  <a:pt x="24622" y="12299"/>
                  <a:pt x="24625" y="12301"/>
                </a:cubicBezTo>
                <a:lnTo>
                  <a:pt x="24621" y="12305"/>
                </a:lnTo>
                <a:cubicBezTo>
                  <a:pt x="24620" y="12301"/>
                  <a:pt x="24619" y="12297"/>
                  <a:pt x="24619" y="12294"/>
                </a:cubicBezTo>
                <a:close/>
                <a:moveTo>
                  <a:pt x="36224" y="12129"/>
                </a:moveTo>
                <a:cubicBezTo>
                  <a:pt x="36397" y="12143"/>
                  <a:pt x="36570" y="12155"/>
                  <a:pt x="36744" y="12162"/>
                </a:cubicBezTo>
                <a:lnTo>
                  <a:pt x="36655" y="12309"/>
                </a:lnTo>
                <a:lnTo>
                  <a:pt x="36592" y="12309"/>
                </a:lnTo>
                <a:cubicBezTo>
                  <a:pt x="36578" y="12310"/>
                  <a:pt x="36566" y="12312"/>
                  <a:pt x="36553" y="12313"/>
                </a:cubicBezTo>
                <a:cubicBezTo>
                  <a:pt x="36417" y="12296"/>
                  <a:pt x="36280" y="12280"/>
                  <a:pt x="36142" y="12265"/>
                </a:cubicBezTo>
                <a:cubicBezTo>
                  <a:pt x="36145" y="12243"/>
                  <a:pt x="36146" y="12221"/>
                  <a:pt x="36149" y="12198"/>
                </a:cubicBezTo>
                <a:cubicBezTo>
                  <a:pt x="36175" y="12176"/>
                  <a:pt x="36200" y="12152"/>
                  <a:pt x="36224" y="12129"/>
                </a:cubicBezTo>
                <a:close/>
                <a:moveTo>
                  <a:pt x="40214" y="11819"/>
                </a:moveTo>
                <a:cubicBezTo>
                  <a:pt x="40315" y="11961"/>
                  <a:pt x="40417" y="12101"/>
                  <a:pt x="40514" y="12243"/>
                </a:cubicBezTo>
                <a:cubicBezTo>
                  <a:pt x="40506" y="12245"/>
                  <a:pt x="40498" y="12245"/>
                  <a:pt x="40489" y="12247"/>
                </a:cubicBezTo>
                <a:cubicBezTo>
                  <a:pt x="40348" y="12267"/>
                  <a:pt x="40209" y="12291"/>
                  <a:pt x="40071" y="12315"/>
                </a:cubicBezTo>
                <a:cubicBezTo>
                  <a:pt x="39967" y="12255"/>
                  <a:pt x="39859" y="12198"/>
                  <a:pt x="39750" y="12141"/>
                </a:cubicBezTo>
                <a:cubicBezTo>
                  <a:pt x="39751" y="12107"/>
                  <a:pt x="39755" y="12074"/>
                  <a:pt x="39754" y="12040"/>
                </a:cubicBezTo>
                <a:cubicBezTo>
                  <a:pt x="39908" y="11967"/>
                  <a:pt x="40063" y="11895"/>
                  <a:pt x="40214" y="11819"/>
                </a:cubicBezTo>
                <a:close/>
                <a:moveTo>
                  <a:pt x="63747" y="11914"/>
                </a:moveTo>
                <a:cubicBezTo>
                  <a:pt x="63751" y="11971"/>
                  <a:pt x="63758" y="12027"/>
                  <a:pt x="63766" y="12084"/>
                </a:cubicBezTo>
                <a:cubicBezTo>
                  <a:pt x="63645" y="12165"/>
                  <a:pt x="63525" y="12248"/>
                  <a:pt x="63406" y="12330"/>
                </a:cubicBezTo>
                <a:cubicBezTo>
                  <a:pt x="63400" y="12327"/>
                  <a:pt x="63394" y="12323"/>
                  <a:pt x="63388" y="12320"/>
                </a:cubicBezTo>
                <a:lnTo>
                  <a:pt x="63436" y="12265"/>
                </a:lnTo>
                <a:lnTo>
                  <a:pt x="63747" y="11914"/>
                </a:lnTo>
                <a:close/>
                <a:moveTo>
                  <a:pt x="32122" y="12156"/>
                </a:moveTo>
                <a:lnTo>
                  <a:pt x="32122" y="12156"/>
                </a:lnTo>
                <a:cubicBezTo>
                  <a:pt x="32112" y="12214"/>
                  <a:pt x="32105" y="12272"/>
                  <a:pt x="32094" y="12330"/>
                </a:cubicBezTo>
                <a:cubicBezTo>
                  <a:pt x="31966" y="12347"/>
                  <a:pt x="31839" y="12367"/>
                  <a:pt x="31713" y="12386"/>
                </a:cubicBezTo>
                <a:lnTo>
                  <a:pt x="31667" y="12370"/>
                </a:lnTo>
                <a:lnTo>
                  <a:pt x="32122" y="12156"/>
                </a:lnTo>
                <a:close/>
                <a:moveTo>
                  <a:pt x="16025" y="11312"/>
                </a:moveTo>
                <a:lnTo>
                  <a:pt x="16025" y="11312"/>
                </a:lnTo>
                <a:cubicBezTo>
                  <a:pt x="15980" y="11375"/>
                  <a:pt x="15938" y="11437"/>
                  <a:pt x="15897" y="11501"/>
                </a:cubicBezTo>
                <a:cubicBezTo>
                  <a:pt x="15680" y="11654"/>
                  <a:pt x="15467" y="11809"/>
                  <a:pt x="15260" y="11967"/>
                </a:cubicBezTo>
                <a:cubicBezTo>
                  <a:pt x="15076" y="12108"/>
                  <a:pt x="14905" y="12255"/>
                  <a:pt x="14731" y="12398"/>
                </a:cubicBezTo>
                <a:lnTo>
                  <a:pt x="14218" y="11885"/>
                </a:lnTo>
                <a:cubicBezTo>
                  <a:pt x="14218" y="11883"/>
                  <a:pt x="14217" y="11881"/>
                  <a:pt x="14217" y="11878"/>
                </a:cubicBezTo>
                <a:cubicBezTo>
                  <a:pt x="14415" y="11831"/>
                  <a:pt x="14611" y="11785"/>
                  <a:pt x="14802" y="11730"/>
                </a:cubicBezTo>
                <a:cubicBezTo>
                  <a:pt x="15224" y="11610"/>
                  <a:pt x="15635" y="11471"/>
                  <a:pt x="16025" y="11312"/>
                </a:cubicBezTo>
                <a:close/>
                <a:moveTo>
                  <a:pt x="64696" y="11949"/>
                </a:moveTo>
                <a:cubicBezTo>
                  <a:pt x="64716" y="11972"/>
                  <a:pt x="64739" y="11994"/>
                  <a:pt x="64760" y="12018"/>
                </a:cubicBezTo>
                <a:cubicBezTo>
                  <a:pt x="64622" y="12147"/>
                  <a:pt x="64480" y="12275"/>
                  <a:pt x="64336" y="12402"/>
                </a:cubicBezTo>
                <a:cubicBezTo>
                  <a:pt x="64321" y="12341"/>
                  <a:pt x="64309" y="12277"/>
                  <a:pt x="64297" y="12216"/>
                </a:cubicBezTo>
                <a:cubicBezTo>
                  <a:pt x="64420" y="12135"/>
                  <a:pt x="64542" y="12051"/>
                  <a:pt x="64665" y="11969"/>
                </a:cubicBezTo>
                <a:cubicBezTo>
                  <a:pt x="64675" y="11961"/>
                  <a:pt x="64685" y="11956"/>
                  <a:pt x="64696" y="11949"/>
                </a:cubicBezTo>
                <a:close/>
                <a:moveTo>
                  <a:pt x="26360" y="12319"/>
                </a:moveTo>
                <a:lnTo>
                  <a:pt x="26360" y="12319"/>
                </a:lnTo>
                <a:cubicBezTo>
                  <a:pt x="26595" y="12341"/>
                  <a:pt x="26828" y="12367"/>
                  <a:pt x="27061" y="12394"/>
                </a:cubicBezTo>
                <a:cubicBezTo>
                  <a:pt x="26852" y="12403"/>
                  <a:pt x="26645" y="12421"/>
                  <a:pt x="26441" y="12450"/>
                </a:cubicBezTo>
                <a:cubicBezTo>
                  <a:pt x="26416" y="12405"/>
                  <a:pt x="26391" y="12361"/>
                  <a:pt x="26360" y="12319"/>
                </a:cubicBezTo>
                <a:close/>
                <a:moveTo>
                  <a:pt x="38006" y="12135"/>
                </a:moveTo>
                <a:cubicBezTo>
                  <a:pt x="38039" y="12214"/>
                  <a:pt x="38072" y="12292"/>
                  <a:pt x="38102" y="12370"/>
                </a:cubicBezTo>
                <a:cubicBezTo>
                  <a:pt x="38037" y="12397"/>
                  <a:pt x="37971" y="12427"/>
                  <a:pt x="37905" y="12454"/>
                </a:cubicBezTo>
                <a:cubicBezTo>
                  <a:pt x="37786" y="12425"/>
                  <a:pt x="37665" y="12401"/>
                  <a:pt x="37542" y="12379"/>
                </a:cubicBezTo>
                <a:cubicBezTo>
                  <a:pt x="37553" y="12305"/>
                  <a:pt x="37557" y="12232"/>
                  <a:pt x="37567" y="12158"/>
                </a:cubicBezTo>
                <a:cubicBezTo>
                  <a:pt x="37714" y="12154"/>
                  <a:pt x="37859" y="12146"/>
                  <a:pt x="38006" y="12135"/>
                </a:cubicBezTo>
                <a:close/>
                <a:moveTo>
                  <a:pt x="46522" y="12281"/>
                </a:moveTo>
                <a:cubicBezTo>
                  <a:pt x="46555" y="12335"/>
                  <a:pt x="46587" y="12391"/>
                  <a:pt x="46619" y="12445"/>
                </a:cubicBezTo>
                <a:cubicBezTo>
                  <a:pt x="46585" y="12450"/>
                  <a:pt x="46550" y="12454"/>
                  <a:pt x="46520" y="12460"/>
                </a:cubicBezTo>
                <a:lnTo>
                  <a:pt x="46280" y="12499"/>
                </a:lnTo>
                <a:cubicBezTo>
                  <a:pt x="46237" y="12439"/>
                  <a:pt x="46196" y="12378"/>
                  <a:pt x="46152" y="12318"/>
                </a:cubicBezTo>
                <a:lnTo>
                  <a:pt x="46313" y="12303"/>
                </a:lnTo>
                <a:lnTo>
                  <a:pt x="46522" y="12281"/>
                </a:lnTo>
                <a:close/>
                <a:moveTo>
                  <a:pt x="29907" y="12400"/>
                </a:moveTo>
                <a:cubicBezTo>
                  <a:pt x="29915" y="12434"/>
                  <a:pt x="29916" y="12468"/>
                  <a:pt x="29921" y="12504"/>
                </a:cubicBezTo>
                <a:cubicBezTo>
                  <a:pt x="29854" y="12490"/>
                  <a:pt x="29785" y="12477"/>
                  <a:pt x="29716" y="12463"/>
                </a:cubicBezTo>
                <a:cubicBezTo>
                  <a:pt x="29707" y="12462"/>
                  <a:pt x="29697" y="12460"/>
                  <a:pt x="29686" y="12457"/>
                </a:cubicBezTo>
                <a:cubicBezTo>
                  <a:pt x="29760" y="12439"/>
                  <a:pt x="29833" y="12419"/>
                  <a:pt x="29907" y="12400"/>
                </a:cubicBezTo>
                <a:close/>
                <a:moveTo>
                  <a:pt x="60491" y="12385"/>
                </a:moveTo>
                <a:cubicBezTo>
                  <a:pt x="60526" y="12436"/>
                  <a:pt x="60562" y="12485"/>
                  <a:pt x="60597" y="12536"/>
                </a:cubicBezTo>
                <a:cubicBezTo>
                  <a:pt x="60555" y="12520"/>
                  <a:pt x="60514" y="12500"/>
                  <a:pt x="60472" y="12484"/>
                </a:cubicBezTo>
                <a:cubicBezTo>
                  <a:pt x="60435" y="12470"/>
                  <a:pt x="60396" y="12457"/>
                  <a:pt x="60358" y="12444"/>
                </a:cubicBezTo>
                <a:lnTo>
                  <a:pt x="60491" y="12385"/>
                </a:lnTo>
                <a:close/>
                <a:moveTo>
                  <a:pt x="54780" y="11959"/>
                </a:moveTo>
                <a:cubicBezTo>
                  <a:pt x="55025" y="11967"/>
                  <a:pt x="55270" y="11980"/>
                  <a:pt x="55514" y="11991"/>
                </a:cubicBezTo>
                <a:cubicBezTo>
                  <a:pt x="55489" y="12047"/>
                  <a:pt x="55466" y="12105"/>
                  <a:pt x="55445" y="12163"/>
                </a:cubicBezTo>
                <a:cubicBezTo>
                  <a:pt x="55156" y="12281"/>
                  <a:pt x="54877" y="12406"/>
                  <a:pt x="54607" y="12538"/>
                </a:cubicBezTo>
                <a:cubicBezTo>
                  <a:pt x="54606" y="12350"/>
                  <a:pt x="54606" y="12183"/>
                  <a:pt x="54600" y="12029"/>
                </a:cubicBezTo>
                <a:lnTo>
                  <a:pt x="54780" y="11959"/>
                </a:lnTo>
                <a:close/>
                <a:moveTo>
                  <a:pt x="23308" y="12143"/>
                </a:moveTo>
                <a:cubicBezTo>
                  <a:pt x="23355" y="12143"/>
                  <a:pt x="23401" y="12143"/>
                  <a:pt x="23447" y="12144"/>
                </a:cubicBezTo>
                <a:lnTo>
                  <a:pt x="23813" y="12158"/>
                </a:lnTo>
                <a:cubicBezTo>
                  <a:pt x="23667" y="12286"/>
                  <a:pt x="23529" y="12418"/>
                  <a:pt x="23398" y="12554"/>
                </a:cubicBezTo>
                <a:cubicBezTo>
                  <a:pt x="23352" y="12443"/>
                  <a:pt x="23306" y="12331"/>
                  <a:pt x="23259" y="12221"/>
                </a:cubicBezTo>
                <a:cubicBezTo>
                  <a:pt x="23275" y="12195"/>
                  <a:pt x="23292" y="12168"/>
                  <a:pt x="23308" y="12143"/>
                </a:cubicBezTo>
                <a:close/>
                <a:moveTo>
                  <a:pt x="63852" y="12515"/>
                </a:moveTo>
                <a:cubicBezTo>
                  <a:pt x="63858" y="12539"/>
                  <a:pt x="63866" y="12563"/>
                  <a:pt x="63871" y="12586"/>
                </a:cubicBezTo>
                <a:cubicBezTo>
                  <a:pt x="63847" y="12573"/>
                  <a:pt x="63825" y="12560"/>
                  <a:pt x="63803" y="12548"/>
                </a:cubicBezTo>
                <a:cubicBezTo>
                  <a:pt x="63819" y="12538"/>
                  <a:pt x="63835" y="12527"/>
                  <a:pt x="63852" y="12515"/>
                </a:cubicBezTo>
                <a:close/>
                <a:moveTo>
                  <a:pt x="68468" y="10648"/>
                </a:moveTo>
                <a:cubicBezTo>
                  <a:pt x="68734" y="10648"/>
                  <a:pt x="69000" y="10651"/>
                  <a:pt x="69265" y="10656"/>
                </a:cubicBezTo>
                <a:cubicBezTo>
                  <a:pt x="69335" y="10771"/>
                  <a:pt x="69401" y="10886"/>
                  <a:pt x="69461" y="11005"/>
                </a:cubicBezTo>
                <a:cubicBezTo>
                  <a:pt x="69526" y="11136"/>
                  <a:pt x="69590" y="11268"/>
                  <a:pt x="69653" y="11399"/>
                </a:cubicBezTo>
                <a:cubicBezTo>
                  <a:pt x="69559" y="11524"/>
                  <a:pt x="69463" y="11648"/>
                  <a:pt x="69369" y="11774"/>
                </a:cubicBezTo>
                <a:cubicBezTo>
                  <a:pt x="69139" y="12048"/>
                  <a:pt x="68914" y="12327"/>
                  <a:pt x="68683" y="12602"/>
                </a:cubicBezTo>
                <a:cubicBezTo>
                  <a:pt x="68458" y="11943"/>
                  <a:pt x="68170" y="11291"/>
                  <a:pt x="67816" y="10653"/>
                </a:cubicBezTo>
                <a:cubicBezTo>
                  <a:pt x="68033" y="10650"/>
                  <a:pt x="68251" y="10648"/>
                  <a:pt x="68468" y="10648"/>
                </a:cubicBezTo>
                <a:close/>
                <a:moveTo>
                  <a:pt x="51054" y="11963"/>
                </a:moveTo>
                <a:cubicBezTo>
                  <a:pt x="50974" y="12092"/>
                  <a:pt x="50899" y="12223"/>
                  <a:pt x="50831" y="12353"/>
                </a:cubicBezTo>
                <a:cubicBezTo>
                  <a:pt x="50783" y="12444"/>
                  <a:pt x="50740" y="12536"/>
                  <a:pt x="50695" y="12626"/>
                </a:cubicBezTo>
                <a:cubicBezTo>
                  <a:pt x="50495" y="12579"/>
                  <a:pt x="50305" y="12515"/>
                  <a:pt x="50131" y="12440"/>
                </a:cubicBezTo>
                <a:cubicBezTo>
                  <a:pt x="50253" y="12283"/>
                  <a:pt x="50389" y="12129"/>
                  <a:pt x="50532" y="11980"/>
                </a:cubicBezTo>
                <a:cubicBezTo>
                  <a:pt x="50707" y="11972"/>
                  <a:pt x="50880" y="11968"/>
                  <a:pt x="51054" y="11963"/>
                </a:cubicBezTo>
                <a:close/>
                <a:moveTo>
                  <a:pt x="39043" y="12362"/>
                </a:moveTo>
                <a:cubicBezTo>
                  <a:pt x="39086" y="12379"/>
                  <a:pt x="39129" y="12394"/>
                  <a:pt x="39172" y="12410"/>
                </a:cubicBezTo>
                <a:lnTo>
                  <a:pt x="39190" y="12417"/>
                </a:lnTo>
                <a:cubicBezTo>
                  <a:pt x="39179" y="12450"/>
                  <a:pt x="39173" y="12484"/>
                  <a:pt x="39160" y="12516"/>
                </a:cubicBezTo>
                <a:cubicBezTo>
                  <a:pt x="39000" y="12558"/>
                  <a:pt x="38840" y="12597"/>
                  <a:pt x="38686" y="12643"/>
                </a:cubicBezTo>
                <a:cubicBezTo>
                  <a:pt x="38671" y="12608"/>
                  <a:pt x="38659" y="12572"/>
                  <a:pt x="38644" y="12536"/>
                </a:cubicBezTo>
                <a:cubicBezTo>
                  <a:pt x="38778" y="12478"/>
                  <a:pt x="38911" y="12421"/>
                  <a:pt x="39043" y="12362"/>
                </a:cubicBezTo>
                <a:close/>
                <a:moveTo>
                  <a:pt x="54119" y="12216"/>
                </a:moveTo>
                <a:cubicBezTo>
                  <a:pt x="54197" y="12346"/>
                  <a:pt x="54288" y="12473"/>
                  <a:pt x="54393" y="12597"/>
                </a:cubicBezTo>
                <a:cubicBezTo>
                  <a:pt x="54301" y="12613"/>
                  <a:pt x="54211" y="12629"/>
                  <a:pt x="54118" y="12643"/>
                </a:cubicBezTo>
                <a:cubicBezTo>
                  <a:pt x="54110" y="12637"/>
                  <a:pt x="54102" y="12631"/>
                  <a:pt x="54093" y="12625"/>
                </a:cubicBezTo>
                <a:cubicBezTo>
                  <a:pt x="53989" y="12543"/>
                  <a:pt x="53887" y="12461"/>
                  <a:pt x="53787" y="12378"/>
                </a:cubicBezTo>
                <a:lnTo>
                  <a:pt x="54086" y="12231"/>
                </a:lnTo>
                <a:cubicBezTo>
                  <a:pt x="54096" y="12226"/>
                  <a:pt x="54107" y="12222"/>
                  <a:pt x="54119" y="12216"/>
                </a:cubicBezTo>
                <a:close/>
                <a:moveTo>
                  <a:pt x="25865" y="12419"/>
                </a:moveTo>
                <a:cubicBezTo>
                  <a:pt x="25896" y="12461"/>
                  <a:pt x="25920" y="12501"/>
                  <a:pt x="25943" y="12542"/>
                </a:cubicBezTo>
                <a:cubicBezTo>
                  <a:pt x="25820" y="12571"/>
                  <a:pt x="25697" y="12602"/>
                  <a:pt x="25577" y="12637"/>
                </a:cubicBezTo>
                <a:cubicBezTo>
                  <a:pt x="25569" y="12641"/>
                  <a:pt x="25560" y="12645"/>
                  <a:pt x="25550" y="12647"/>
                </a:cubicBezTo>
                <a:cubicBezTo>
                  <a:pt x="25537" y="12632"/>
                  <a:pt x="25520" y="12618"/>
                  <a:pt x="25504" y="12602"/>
                </a:cubicBezTo>
                <a:cubicBezTo>
                  <a:pt x="25618" y="12536"/>
                  <a:pt x="25739" y="12474"/>
                  <a:pt x="25865" y="12419"/>
                </a:cubicBezTo>
                <a:close/>
                <a:moveTo>
                  <a:pt x="40763" y="12618"/>
                </a:moveTo>
                <a:cubicBezTo>
                  <a:pt x="40775" y="12636"/>
                  <a:pt x="40788" y="12656"/>
                  <a:pt x="40801" y="12675"/>
                </a:cubicBezTo>
                <a:lnTo>
                  <a:pt x="40731" y="12650"/>
                </a:lnTo>
                <a:lnTo>
                  <a:pt x="40722" y="12647"/>
                </a:lnTo>
                <a:cubicBezTo>
                  <a:pt x="40735" y="12636"/>
                  <a:pt x="40750" y="12629"/>
                  <a:pt x="40763" y="12618"/>
                </a:cubicBezTo>
                <a:close/>
                <a:moveTo>
                  <a:pt x="36444" y="12646"/>
                </a:moveTo>
                <a:cubicBezTo>
                  <a:pt x="36445" y="12646"/>
                  <a:pt x="36447" y="12646"/>
                  <a:pt x="36449" y="12647"/>
                </a:cubicBezTo>
                <a:cubicBezTo>
                  <a:pt x="36442" y="12658"/>
                  <a:pt x="36435" y="12669"/>
                  <a:pt x="36427" y="12680"/>
                </a:cubicBezTo>
                <a:cubicBezTo>
                  <a:pt x="36414" y="12670"/>
                  <a:pt x="36403" y="12661"/>
                  <a:pt x="36391" y="12651"/>
                </a:cubicBezTo>
                <a:cubicBezTo>
                  <a:pt x="36409" y="12650"/>
                  <a:pt x="36425" y="12647"/>
                  <a:pt x="36444" y="12646"/>
                </a:cubicBezTo>
                <a:close/>
                <a:moveTo>
                  <a:pt x="41621" y="12424"/>
                </a:moveTo>
                <a:lnTo>
                  <a:pt x="41674" y="12517"/>
                </a:lnTo>
                <a:cubicBezTo>
                  <a:pt x="41577" y="12574"/>
                  <a:pt x="41478" y="12629"/>
                  <a:pt x="41381" y="12686"/>
                </a:cubicBezTo>
                <a:cubicBezTo>
                  <a:pt x="41331" y="12612"/>
                  <a:pt x="41285" y="12536"/>
                  <a:pt x="41234" y="12461"/>
                </a:cubicBezTo>
                <a:cubicBezTo>
                  <a:pt x="41363" y="12449"/>
                  <a:pt x="41492" y="12433"/>
                  <a:pt x="41621" y="12424"/>
                </a:cubicBezTo>
                <a:close/>
                <a:moveTo>
                  <a:pt x="45135" y="12625"/>
                </a:moveTo>
                <a:cubicBezTo>
                  <a:pt x="45200" y="12637"/>
                  <a:pt x="45266" y="12651"/>
                  <a:pt x="45330" y="12663"/>
                </a:cubicBezTo>
                <a:lnTo>
                  <a:pt x="45330" y="12667"/>
                </a:lnTo>
                <a:cubicBezTo>
                  <a:pt x="45255" y="12681"/>
                  <a:pt x="45181" y="12695"/>
                  <a:pt x="45107" y="12709"/>
                </a:cubicBezTo>
                <a:cubicBezTo>
                  <a:pt x="45115" y="12681"/>
                  <a:pt x="45125" y="12654"/>
                  <a:pt x="45135" y="12625"/>
                </a:cubicBezTo>
                <a:close/>
                <a:moveTo>
                  <a:pt x="48904" y="12068"/>
                </a:moveTo>
                <a:cubicBezTo>
                  <a:pt x="49055" y="12247"/>
                  <a:pt x="49253" y="12402"/>
                  <a:pt x="49476" y="12543"/>
                </a:cubicBezTo>
                <a:cubicBezTo>
                  <a:pt x="49502" y="12559"/>
                  <a:pt x="49530" y="12572"/>
                  <a:pt x="49557" y="12587"/>
                </a:cubicBezTo>
                <a:cubicBezTo>
                  <a:pt x="49534" y="12621"/>
                  <a:pt x="49509" y="12655"/>
                  <a:pt x="49488" y="12690"/>
                </a:cubicBezTo>
                <a:cubicBezTo>
                  <a:pt x="49383" y="12687"/>
                  <a:pt x="49278" y="12686"/>
                  <a:pt x="49174" y="12686"/>
                </a:cubicBezTo>
                <a:cubicBezTo>
                  <a:pt x="48821" y="12686"/>
                  <a:pt x="48469" y="12699"/>
                  <a:pt x="48119" y="12722"/>
                </a:cubicBezTo>
                <a:cubicBezTo>
                  <a:pt x="48106" y="12673"/>
                  <a:pt x="48091" y="12624"/>
                  <a:pt x="48077" y="12573"/>
                </a:cubicBezTo>
                <a:lnTo>
                  <a:pt x="48217" y="12554"/>
                </a:lnTo>
                <a:lnTo>
                  <a:pt x="48338" y="12538"/>
                </a:lnTo>
                <a:lnTo>
                  <a:pt x="48401" y="12530"/>
                </a:lnTo>
                <a:lnTo>
                  <a:pt x="48430" y="12526"/>
                </a:lnTo>
                <a:cubicBezTo>
                  <a:pt x="48426" y="12523"/>
                  <a:pt x="48413" y="12521"/>
                  <a:pt x="48404" y="12516"/>
                </a:cubicBezTo>
                <a:lnTo>
                  <a:pt x="48179" y="12441"/>
                </a:lnTo>
                <a:lnTo>
                  <a:pt x="48024" y="12390"/>
                </a:lnTo>
                <a:cubicBezTo>
                  <a:pt x="48001" y="12308"/>
                  <a:pt x="47977" y="12225"/>
                  <a:pt x="47953" y="12143"/>
                </a:cubicBezTo>
                <a:cubicBezTo>
                  <a:pt x="48271" y="12116"/>
                  <a:pt x="48587" y="12090"/>
                  <a:pt x="48904" y="12068"/>
                </a:cubicBezTo>
                <a:close/>
                <a:moveTo>
                  <a:pt x="56359" y="12531"/>
                </a:moveTo>
                <a:lnTo>
                  <a:pt x="56359" y="12531"/>
                </a:lnTo>
                <a:cubicBezTo>
                  <a:pt x="56171" y="12598"/>
                  <a:pt x="55986" y="12668"/>
                  <a:pt x="55803" y="12738"/>
                </a:cubicBezTo>
                <a:cubicBezTo>
                  <a:pt x="55806" y="12712"/>
                  <a:pt x="55809" y="12686"/>
                  <a:pt x="55814" y="12662"/>
                </a:cubicBezTo>
                <a:cubicBezTo>
                  <a:pt x="55997" y="12621"/>
                  <a:pt x="56177" y="12576"/>
                  <a:pt x="56359" y="12531"/>
                </a:cubicBezTo>
                <a:close/>
                <a:moveTo>
                  <a:pt x="22351" y="12342"/>
                </a:moveTo>
                <a:cubicBezTo>
                  <a:pt x="22389" y="12379"/>
                  <a:pt x="22434" y="12413"/>
                  <a:pt x="22474" y="12449"/>
                </a:cubicBezTo>
                <a:cubicBezTo>
                  <a:pt x="22431" y="12546"/>
                  <a:pt x="22389" y="12643"/>
                  <a:pt x="22351" y="12743"/>
                </a:cubicBezTo>
                <a:cubicBezTo>
                  <a:pt x="22338" y="12740"/>
                  <a:pt x="22327" y="12735"/>
                  <a:pt x="22315" y="12733"/>
                </a:cubicBezTo>
                <a:cubicBezTo>
                  <a:pt x="22324" y="12642"/>
                  <a:pt x="22333" y="12549"/>
                  <a:pt x="22341" y="12457"/>
                </a:cubicBezTo>
                <a:lnTo>
                  <a:pt x="22351" y="12342"/>
                </a:lnTo>
                <a:close/>
                <a:moveTo>
                  <a:pt x="52493" y="11936"/>
                </a:moveTo>
                <a:lnTo>
                  <a:pt x="52752" y="12111"/>
                </a:lnTo>
                <a:lnTo>
                  <a:pt x="53010" y="12283"/>
                </a:lnTo>
                <a:cubicBezTo>
                  <a:pt x="52551" y="12451"/>
                  <a:pt x="52089" y="12613"/>
                  <a:pt x="51620" y="12770"/>
                </a:cubicBezTo>
                <a:cubicBezTo>
                  <a:pt x="51467" y="12757"/>
                  <a:pt x="51316" y="12740"/>
                  <a:pt x="51166" y="12718"/>
                </a:cubicBezTo>
                <a:cubicBezTo>
                  <a:pt x="51296" y="12455"/>
                  <a:pt x="51437" y="12196"/>
                  <a:pt x="51605" y="11946"/>
                </a:cubicBezTo>
                <a:cubicBezTo>
                  <a:pt x="51901" y="11939"/>
                  <a:pt x="52196" y="11937"/>
                  <a:pt x="52493" y="11936"/>
                </a:cubicBezTo>
                <a:close/>
                <a:moveTo>
                  <a:pt x="53296" y="12620"/>
                </a:moveTo>
                <a:cubicBezTo>
                  <a:pt x="53307" y="12661"/>
                  <a:pt x="53314" y="12703"/>
                  <a:pt x="53322" y="12744"/>
                </a:cubicBezTo>
                <a:cubicBezTo>
                  <a:pt x="53211" y="12755"/>
                  <a:pt x="53102" y="12765"/>
                  <a:pt x="52992" y="12771"/>
                </a:cubicBezTo>
                <a:cubicBezTo>
                  <a:pt x="53092" y="12721"/>
                  <a:pt x="53194" y="12670"/>
                  <a:pt x="53296" y="12620"/>
                </a:cubicBezTo>
                <a:close/>
                <a:moveTo>
                  <a:pt x="26858" y="12732"/>
                </a:moveTo>
                <a:lnTo>
                  <a:pt x="26858" y="12732"/>
                </a:lnTo>
                <a:cubicBezTo>
                  <a:pt x="26758" y="12746"/>
                  <a:pt x="26658" y="12762"/>
                  <a:pt x="26558" y="12776"/>
                </a:cubicBezTo>
                <a:cubicBezTo>
                  <a:pt x="26557" y="12771"/>
                  <a:pt x="26557" y="12768"/>
                  <a:pt x="26556" y="12765"/>
                </a:cubicBezTo>
                <a:cubicBezTo>
                  <a:pt x="26579" y="12760"/>
                  <a:pt x="26603" y="12756"/>
                  <a:pt x="26627" y="12754"/>
                </a:cubicBezTo>
                <a:cubicBezTo>
                  <a:pt x="26704" y="12744"/>
                  <a:pt x="26780" y="12738"/>
                  <a:pt x="26858" y="12732"/>
                </a:cubicBezTo>
                <a:close/>
                <a:moveTo>
                  <a:pt x="47573" y="12641"/>
                </a:moveTo>
                <a:cubicBezTo>
                  <a:pt x="47585" y="12681"/>
                  <a:pt x="47596" y="12722"/>
                  <a:pt x="47609" y="12763"/>
                </a:cubicBezTo>
                <a:cubicBezTo>
                  <a:pt x="47520" y="12771"/>
                  <a:pt x="47431" y="12781"/>
                  <a:pt x="47344" y="12790"/>
                </a:cubicBezTo>
                <a:cubicBezTo>
                  <a:pt x="47325" y="12754"/>
                  <a:pt x="47306" y="12717"/>
                  <a:pt x="47285" y="12680"/>
                </a:cubicBezTo>
                <a:lnTo>
                  <a:pt x="47573" y="12641"/>
                </a:lnTo>
                <a:close/>
                <a:moveTo>
                  <a:pt x="8992" y="11617"/>
                </a:moveTo>
                <a:lnTo>
                  <a:pt x="9149" y="11883"/>
                </a:lnTo>
                <a:lnTo>
                  <a:pt x="9063" y="12010"/>
                </a:lnTo>
                <a:lnTo>
                  <a:pt x="9034" y="12056"/>
                </a:lnTo>
                <a:cubicBezTo>
                  <a:pt x="9033" y="12068"/>
                  <a:pt x="9074" y="12064"/>
                  <a:pt x="9094" y="12069"/>
                </a:cubicBezTo>
                <a:lnTo>
                  <a:pt x="9209" y="12084"/>
                </a:lnTo>
                <a:cubicBezTo>
                  <a:pt x="9012" y="12323"/>
                  <a:pt x="8821" y="12563"/>
                  <a:pt x="8635" y="12804"/>
                </a:cubicBezTo>
                <a:cubicBezTo>
                  <a:pt x="8540" y="12735"/>
                  <a:pt x="8469" y="12659"/>
                  <a:pt x="8441" y="12577"/>
                </a:cubicBezTo>
                <a:cubicBezTo>
                  <a:pt x="8315" y="12310"/>
                  <a:pt x="8605" y="11961"/>
                  <a:pt x="8967" y="11640"/>
                </a:cubicBezTo>
                <a:cubicBezTo>
                  <a:pt x="8975" y="11632"/>
                  <a:pt x="8985" y="11625"/>
                  <a:pt x="8992" y="11617"/>
                </a:cubicBezTo>
                <a:close/>
                <a:moveTo>
                  <a:pt x="15321" y="12516"/>
                </a:moveTo>
                <a:lnTo>
                  <a:pt x="15321" y="12516"/>
                </a:lnTo>
                <a:cubicBezTo>
                  <a:pt x="15268" y="12624"/>
                  <a:pt x="15220" y="12734"/>
                  <a:pt x="15172" y="12843"/>
                </a:cubicBezTo>
                <a:lnTo>
                  <a:pt x="15027" y="12697"/>
                </a:lnTo>
                <a:cubicBezTo>
                  <a:pt x="15064" y="12667"/>
                  <a:pt x="15103" y="12636"/>
                  <a:pt x="15140" y="12607"/>
                </a:cubicBezTo>
                <a:cubicBezTo>
                  <a:pt x="15201" y="12576"/>
                  <a:pt x="15261" y="12547"/>
                  <a:pt x="15321" y="12516"/>
                </a:cubicBezTo>
                <a:close/>
                <a:moveTo>
                  <a:pt x="22967" y="12826"/>
                </a:moveTo>
                <a:cubicBezTo>
                  <a:pt x="22978" y="12834"/>
                  <a:pt x="22989" y="12842"/>
                  <a:pt x="23000" y="12849"/>
                </a:cubicBezTo>
                <a:cubicBezTo>
                  <a:pt x="22987" y="12848"/>
                  <a:pt x="22974" y="12847"/>
                  <a:pt x="22960" y="12844"/>
                </a:cubicBezTo>
                <a:cubicBezTo>
                  <a:pt x="22963" y="12838"/>
                  <a:pt x="22965" y="12832"/>
                  <a:pt x="22967" y="12826"/>
                </a:cubicBezTo>
                <a:close/>
                <a:moveTo>
                  <a:pt x="36924" y="12712"/>
                </a:moveTo>
                <a:cubicBezTo>
                  <a:pt x="36927" y="12712"/>
                  <a:pt x="36930" y="12714"/>
                  <a:pt x="36934" y="12714"/>
                </a:cubicBezTo>
                <a:cubicBezTo>
                  <a:pt x="36927" y="12756"/>
                  <a:pt x="36920" y="12799"/>
                  <a:pt x="36913" y="12841"/>
                </a:cubicBezTo>
                <a:cubicBezTo>
                  <a:pt x="36883" y="12853"/>
                  <a:pt x="36854" y="12864"/>
                  <a:pt x="36825" y="12874"/>
                </a:cubicBezTo>
                <a:cubicBezTo>
                  <a:pt x="36859" y="12820"/>
                  <a:pt x="36891" y="12766"/>
                  <a:pt x="36924" y="12712"/>
                </a:cubicBezTo>
                <a:close/>
                <a:moveTo>
                  <a:pt x="33013" y="12570"/>
                </a:moveTo>
                <a:cubicBezTo>
                  <a:pt x="32987" y="12675"/>
                  <a:pt x="32957" y="12781"/>
                  <a:pt x="32927" y="12887"/>
                </a:cubicBezTo>
                <a:cubicBezTo>
                  <a:pt x="32805" y="12830"/>
                  <a:pt x="32684" y="12772"/>
                  <a:pt x="32559" y="12719"/>
                </a:cubicBezTo>
                <a:cubicBezTo>
                  <a:pt x="32560" y="12716"/>
                  <a:pt x="32562" y="12710"/>
                  <a:pt x="32563" y="12706"/>
                </a:cubicBezTo>
                <a:cubicBezTo>
                  <a:pt x="32593" y="12672"/>
                  <a:pt x="32623" y="12637"/>
                  <a:pt x="32656" y="12605"/>
                </a:cubicBezTo>
                <a:cubicBezTo>
                  <a:pt x="32775" y="12591"/>
                  <a:pt x="32895" y="12581"/>
                  <a:pt x="33013" y="12570"/>
                </a:cubicBezTo>
                <a:close/>
                <a:moveTo>
                  <a:pt x="58341" y="12277"/>
                </a:moveTo>
                <a:cubicBezTo>
                  <a:pt x="58580" y="12407"/>
                  <a:pt x="58812" y="12541"/>
                  <a:pt x="59043" y="12674"/>
                </a:cubicBezTo>
                <a:lnTo>
                  <a:pt x="58545" y="12898"/>
                </a:lnTo>
                <a:cubicBezTo>
                  <a:pt x="58487" y="12719"/>
                  <a:pt x="58407" y="12543"/>
                  <a:pt x="58294" y="12374"/>
                </a:cubicBezTo>
                <a:cubicBezTo>
                  <a:pt x="58279" y="12352"/>
                  <a:pt x="58259" y="12328"/>
                  <a:pt x="58243" y="12305"/>
                </a:cubicBezTo>
                <a:cubicBezTo>
                  <a:pt x="58276" y="12296"/>
                  <a:pt x="58308" y="12286"/>
                  <a:pt x="58341" y="12277"/>
                </a:cubicBezTo>
                <a:close/>
                <a:moveTo>
                  <a:pt x="24141" y="12402"/>
                </a:moveTo>
                <a:cubicBezTo>
                  <a:pt x="24179" y="12522"/>
                  <a:pt x="24216" y="12642"/>
                  <a:pt x="24253" y="12762"/>
                </a:cubicBezTo>
                <a:lnTo>
                  <a:pt x="24126" y="12919"/>
                </a:lnTo>
                <a:cubicBezTo>
                  <a:pt x="24037" y="12917"/>
                  <a:pt x="23946" y="12913"/>
                  <a:pt x="23857" y="12909"/>
                </a:cubicBezTo>
                <a:cubicBezTo>
                  <a:pt x="23847" y="12903"/>
                  <a:pt x="23836" y="12899"/>
                  <a:pt x="23826" y="12893"/>
                </a:cubicBezTo>
                <a:cubicBezTo>
                  <a:pt x="23786" y="12872"/>
                  <a:pt x="23748" y="12848"/>
                  <a:pt x="23706" y="12825"/>
                </a:cubicBezTo>
                <a:cubicBezTo>
                  <a:pt x="23843" y="12679"/>
                  <a:pt x="23989" y="12538"/>
                  <a:pt x="24141" y="12402"/>
                </a:cubicBezTo>
                <a:close/>
                <a:moveTo>
                  <a:pt x="33584" y="12530"/>
                </a:moveTo>
                <a:cubicBezTo>
                  <a:pt x="33630" y="12542"/>
                  <a:pt x="33675" y="12554"/>
                  <a:pt x="33721" y="12566"/>
                </a:cubicBezTo>
                <a:cubicBezTo>
                  <a:pt x="33598" y="12684"/>
                  <a:pt x="33480" y="12804"/>
                  <a:pt x="33369" y="12924"/>
                </a:cubicBezTo>
                <a:cubicBezTo>
                  <a:pt x="33405" y="12794"/>
                  <a:pt x="33441" y="12667"/>
                  <a:pt x="33474" y="12537"/>
                </a:cubicBezTo>
                <a:cubicBezTo>
                  <a:pt x="33510" y="12534"/>
                  <a:pt x="33547" y="12533"/>
                  <a:pt x="33584" y="12530"/>
                </a:cubicBezTo>
                <a:close/>
                <a:moveTo>
                  <a:pt x="40849" y="12745"/>
                </a:moveTo>
                <a:cubicBezTo>
                  <a:pt x="40888" y="12805"/>
                  <a:pt x="40927" y="12864"/>
                  <a:pt x="40967" y="12924"/>
                </a:cubicBezTo>
                <a:cubicBezTo>
                  <a:pt x="40899" y="12870"/>
                  <a:pt x="40832" y="12815"/>
                  <a:pt x="40760" y="12762"/>
                </a:cubicBezTo>
                <a:lnTo>
                  <a:pt x="40849" y="12745"/>
                </a:lnTo>
                <a:close/>
                <a:moveTo>
                  <a:pt x="44127" y="12477"/>
                </a:moveTo>
                <a:cubicBezTo>
                  <a:pt x="44232" y="12487"/>
                  <a:pt x="44338" y="12498"/>
                  <a:pt x="44443" y="12512"/>
                </a:cubicBezTo>
                <a:cubicBezTo>
                  <a:pt x="44392" y="12637"/>
                  <a:pt x="44338" y="12762"/>
                  <a:pt x="44283" y="12887"/>
                </a:cubicBezTo>
                <a:cubicBezTo>
                  <a:pt x="44231" y="12899"/>
                  <a:pt x="44179" y="12912"/>
                  <a:pt x="44129" y="12924"/>
                </a:cubicBezTo>
                <a:lnTo>
                  <a:pt x="44129" y="12920"/>
                </a:lnTo>
                <a:cubicBezTo>
                  <a:pt x="44127" y="12764"/>
                  <a:pt x="44127" y="12624"/>
                  <a:pt x="44127" y="12477"/>
                </a:cubicBezTo>
                <a:close/>
                <a:moveTo>
                  <a:pt x="20053" y="12275"/>
                </a:moveTo>
                <a:lnTo>
                  <a:pt x="20053" y="12275"/>
                </a:lnTo>
                <a:cubicBezTo>
                  <a:pt x="19847" y="12496"/>
                  <a:pt x="19637" y="12714"/>
                  <a:pt x="19425" y="12932"/>
                </a:cubicBezTo>
                <a:cubicBezTo>
                  <a:pt x="19370" y="12934"/>
                  <a:pt x="19316" y="12937"/>
                  <a:pt x="19261" y="12940"/>
                </a:cubicBezTo>
                <a:cubicBezTo>
                  <a:pt x="19201" y="12810"/>
                  <a:pt x="19141" y="12679"/>
                  <a:pt x="19083" y="12548"/>
                </a:cubicBezTo>
                <a:cubicBezTo>
                  <a:pt x="19265" y="12472"/>
                  <a:pt x="19460" y="12407"/>
                  <a:pt x="19665" y="12356"/>
                </a:cubicBezTo>
                <a:cubicBezTo>
                  <a:pt x="19790" y="12324"/>
                  <a:pt x="19921" y="12299"/>
                  <a:pt x="20053" y="12275"/>
                </a:cubicBezTo>
                <a:close/>
                <a:moveTo>
                  <a:pt x="21148" y="12699"/>
                </a:moveTo>
                <a:lnTo>
                  <a:pt x="21148" y="12699"/>
                </a:lnTo>
                <a:cubicBezTo>
                  <a:pt x="21109" y="12782"/>
                  <a:pt x="21067" y="12866"/>
                  <a:pt x="21032" y="12950"/>
                </a:cubicBezTo>
                <a:cubicBezTo>
                  <a:pt x="20909" y="12943"/>
                  <a:pt x="20784" y="12940"/>
                  <a:pt x="20662" y="12936"/>
                </a:cubicBezTo>
                <a:lnTo>
                  <a:pt x="21111" y="12717"/>
                </a:lnTo>
                <a:lnTo>
                  <a:pt x="21148" y="12699"/>
                </a:lnTo>
                <a:close/>
                <a:moveTo>
                  <a:pt x="65934" y="12200"/>
                </a:moveTo>
                <a:cubicBezTo>
                  <a:pt x="66087" y="12282"/>
                  <a:pt x="66234" y="12367"/>
                  <a:pt x="66375" y="12455"/>
                </a:cubicBezTo>
                <a:cubicBezTo>
                  <a:pt x="66513" y="12548"/>
                  <a:pt x="66643" y="12647"/>
                  <a:pt x="66767" y="12748"/>
                </a:cubicBezTo>
                <a:cubicBezTo>
                  <a:pt x="66783" y="12823"/>
                  <a:pt x="66789" y="12899"/>
                  <a:pt x="66791" y="12975"/>
                </a:cubicBezTo>
                <a:cubicBezTo>
                  <a:pt x="66500" y="12728"/>
                  <a:pt x="66207" y="12478"/>
                  <a:pt x="65908" y="12234"/>
                </a:cubicBezTo>
                <a:lnTo>
                  <a:pt x="65934" y="12200"/>
                </a:lnTo>
                <a:close/>
                <a:moveTo>
                  <a:pt x="65999" y="12812"/>
                </a:moveTo>
                <a:lnTo>
                  <a:pt x="65999" y="12812"/>
                </a:lnTo>
                <a:cubicBezTo>
                  <a:pt x="66063" y="12866"/>
                  <a:pt x="66128" y="12920"/>
                  <a:pt x="66194" y="12974"/>
                </a:cubicBezTo>
                <a:lnTo>
                  <a:pt x="66168" y="12975"/>
                </a:lnTo>
                <a:lnTo>
                  <a:pt x="66130" y="12977"/>
                </a:lnTo>
                <a:cubicBezTo>
                  <a:pt x="66087" y="12921"/>
                  <a:pt x="66042" y="12866"/>
                  <a:pt x="65999" y="12812"/>
                </a:cubicBezTo>
                <a:close/>
                <a:moveTo>
                  <a:pt x="13759" y="11975"/>
                </a:moveTo>
                <a:lnTo>
                  <a:pt x="13784" y="12002"/>
                </a:lnTo>
                <a:cubicBezTo>
                  <a:pt x="13838" y="12234"/>
                  <a:pt x="13929" y="12463"/>
                  <a:pt x="14050" y="12684"/>
                </a:cubicBezTo>
                <a:cubicBezTo>
                  <a:pt x="13760" y="12789"/>
                  <a:pt x="13460" y="12883"/>
                  <a:pt x="13152" y="12963"/>
                </a:cubicBezTo>
                <a:cubicBezTo>
                  <a:pt x="13118" y="12972"/>
                  <a:pt x="13084" y="12979"/>
                  <a:pt x="13052" y="12985"/>
                </a:cubicBezTo>
                <a:cubicBezTo>
                  <a:pt x="13035" y="12928"/>
                  <a:pt x="13020" y="12871"/>
                  <a:pt x="13003" y="12814"/>
                </a:cubicBezTo>
                <a:cubicBezTo>
                  <a:pt x="12941" y="12583"/>
                  <a:pt x="12867" y="12356"/>
                  <a:pt x="12790" y="12127"/>
                </a:cubicBezTo>
                <a:cubicBezTo>
                  <a:pt x="13117" y="12087"/>
                  <a:pt x="13440" y="12036"/>
                  <a:pt x="13759" y="11975"/>
                </a:cubicBezTo>
                <a:close/>
                <a:moveTo>
                  <a:pt x="18682" y="12762"/>
                </a:moveTo>
                <a:cubicBezTo>
                  <a:pt x="18712" y="12828"/>
                  <a:pt x="18743" y="12897"/>
                  <a:pt x="18773" y="12963"/>
                </a:cubicBezTo>
                <a:cubicBezTo>
                  <a:pt x="18741" y="12964"/>
                  <a:pt x="18709" y="12967"/>
                  <a:pt x="18677" y="12968"/>
                </a:cubicBezTo>
                <a:cubicBezTo>
                  <a:pt x="18580" y="12975"/>
                  <a:pt x="18483" y="12986"/>
                  <a:pt x="18386" y="12995"/>
                </a:cubicBezTo>
                <a:cubicBezTo>
                  <a:pt x="18435" y="12947"/>
                  <a:pt x="18486" y="12899"/>
                  <a:pt x="18543" y="12855"/>
                </a:cubicBezTo>
                <a:cubicBezTo>
                  <a:pt x="18585" y="12822"/>
                  <a:pt x="18634" y="12793"/>
                  <a:pt x="18682" y="12762"/>
                </a:cubicBezTo>
                <a:close/>
                <a:moveTo>
                  <a:pt x="39845" y="12929"/>
                </a:moveTo>
                <a:cubicBezTo>
                  <a:pt x="39825" y="12957"/>
                  <a:pt x="39806" y="12985"/>
                  <a:pt x="39788" y="13012"/>
                </a:cubicBezTo>
                <a:cubicBezTo>
                  <a:pt x="39739" y="12997"/>
                  <a:pt x="39690" y="12981"/>
                  <a:pt x="39640" y="12968"/>
                </a:cubicBezTo>
                <a:lnTo>
                  <a:pt x="39845" y="12929"/>
                </a:lnTo>
                <a:close/>
                <a:moveTo>
                  <a:pt x="49278" y="13039"/>
                </a:moveTo>
                <a:lnTo>
                  <a:pt x="49278" y="13040"/>
                </a:lnTo>
                <a:cubicBezTo>
                  <a:pt x="49266" y="13039"/>
                  <a:pt x="49256" y="13039"/>
                  <a:pt x="49246" y="13039"/>
                </a:cubicBezTo>
                <a:close/>
                <a:moveTo>
                  <a:pt x="65050" y="12353"/>
                </a:moveTo>
                <a:cubicBezTo>
                  <a:pt x="65095" y="12406"/>
                  <a:pt x="65139" y="12457"/>
                  <a:pt x="65183" y="12511"/>
                </a:cubicBezTo>
                <a:lnTo>
                  <a:pt x="64755" y="13054"/>
                </a:lnTo>
                <a:cubicBezTo>
                  <a:pt x="64667" y="13008"/>
                  <a:pt x="64578" y="12967"/>
                  <a:pt x="64493" y="12921"/>
                </a:cubicBezTo>
                <a:cubicBezTo>
                  <a:pt x="64485" y="12899"/>
                  <a:pt x="64478" y="12877"/>
                  <a:pt x="64471" y="12855"/>
                </a:cubicBezTo>
                <a:cubicBezTo>
                  <a:pt x="64668" y="12691"/>
                  <a:pt x="64864" y="12523"/>
                  <a:pt x="65050" y="12353"/>
                </a:cubicBezTo>
                <a:close/>
                <a:moveTo>
                  <a:pt x="34795" y="12853"/>
                </a:moveTo>
                <a:lnTo>
                  <a:pt x="34812" y="12858"/>
                </a:lnTo>
                <a:cubicBezTo>
                  <a:pt x="34782" y="12876"/>
                  <a:pt x="34751" y="12896"/>
                  <a:pt x="34723" y="12915"/>
                </a:cubicBezTo>
                <a:cubicBezTo>
                  <a:pt x="34648" y="12970"/>
                  <a:pt x="34585" y="13029"/>
                  <a:pt x="34517" y="13086"/>
                </a:cubicBezTo>
                <a:cubicBezTo>
                  <a:pt x="34516" y="13083"/>
                  <a:pt x="34516" y="13081"/>
                  <a:pt x="34515" y="13078"/>
                </a:cubicBezTo>
                <a:cubicBezTo>
                  <a:pt x="34520" y="13030"/>
                  <a:pt x="34525" y="12983"/>
                  <a:pt x="34531" y="12935"/>
                </a:cubicBezTo>
                <a:lnTo>
                  <a:pt x="34795" y="12853"/>
                </a:lnTo>
                <a:close/>
                <a:moveTo>
                  <a:pt x="18352" y="11969"/>
                </a:moveTo>
                <a:cubicBezTo>
                  <a:pt x="18405" y="12103"/>
                  <a:pt x="18462" y="12237"/>
                  <a:pt x="18518" y="12372"/>
                </a:cubicBezTo>
                <a:cubicBezTo>
                  <a:pt x="18169" y="12561"/>
                  <a:pt x="17880" y="12800"/>
                  <a:pt x="17699" y="13070"/>
                </a:cubicBezTo>
                <a:cubicBezTo>
                  <a:pt x="17648" y="13077"/>
                  <a:pt x="17596" y="13082"/>
                  <a:pt x="17546" y="13089"/>
                </a:cubicBezTo>
                <a:cubicBezTo>
                  <a:pt x="17546" y="13077"/>
                  <a:pt x="17547" y="13066"/>
                  <a:pt x="17547" y="13054"/>
                </a:cubicBezTo>
                <a:cubicBezTo>
                  <a:pt x="17756" y="12760"/>
                  <a:pt x="17958" y="12465"/>
                  <a:pt x="18149" y="12167"/>
                </a:cubicBezTo>
                <a:cubicBezTo>
                  <a:pt x="18187" y="12107"/>
                  <a:pt x="18224" y="12048"/>
                  <a:pt x="18260" y="11989"/>
                </a:cubicBezTo>
                <a:lnTo>
                  <a:pt x="18352" y="11969"/>
                </a:lnTo>
                <a:close/>
                <a:moveTo>
                  <a:pt x="67270" y="10663"/>
                </a:moveTo>
                <a:cubicBezTo>
                  <a:pt x="67710" y="11441"/>
                  <a:pt x="68055" y="12239"/>
                  <a:pt x="68298" y="13050"/>
                </a:cubicBezTo>
                <a:cubicBezTo>
                  <a:pt x="68296" y="13052"/>
                  <a:pt x="68295" y="13054"/>
                  <a:pt x="68294" y="13056"/>
                </a:cubicBezTo>
                <a:cubicBezTo>
                  <a:pt x="68282" y="13071"/>
                  <a:pt x="68267" y="13086"/>
                  <a:pt x="68255" y="13101"/>
                </a:cubicBezTo>
                <a:cubicBezTo>
                  <a:pt x="68050" y="13071"/>
                  <a:pt x="67844" y="13046"/>
                  <a:pt x="67635" y="13028"/>
                </a:cubicBezTo>
                <a:cubicBezTo>
                  <a:pt x="67522" y="12904"/>
                  <a:pt x="67401" y="12787"/>
                  <a:pt x="67269" y="12670"/>
                </a:cubicBezTo>
                <a:cubicBezTo>
                  <a:pt x="67203" y="12372"/>
                  <a:pt x="67034" y="12065"/>
                  <a:pt x="66719" y="11814"/>
                </a:cubicBezTo>
                <a:cubicBezTo>
                  <a:pt x="66620" y="11732"/>
                  <a:pt x="66508" y="11660"/>
                  <a:pt x="66387" y="11594"/>
                </a:cubicBezTo>
                <a:lnTo>
                  <a:pt x="66725" y="11119"/>
                </a:lnTo>
                <a:lnTo>
                  <a:pt x="66905" y="10865"/>
                </a:lnTo>
                <a:lnTo>
                  <a:pt x="67013" y="10711"/>
                </a:lnTo>
                <a:lnTo>
                  <a:pt x="67026" y="10691"/>
                </a:lnTo>
                <a:cubicBezTo>
                  <a:pt x="67022" y="10686"/>
                  <a:pt x="67013" y="10680"/>
                  <a:pt x="67004" y="10675"/>
                </a:cubicBezTo>
                <a:lnTo>
                  <a:pt x="66996" y="10669"/>
                </a:lnTo>
                <a:cubicBezTo>
                  <a:pt x="67088" y="10667"/>
                  <a:pt x="67178" y="10666"/>
                  <a:pt x="67270" y="10663"/>
                </a:cubicBezTo>
                <a:close/>
                <a:moveTo>
                  <a:pt x="37814" y="12876"/>
                </a:moveTo>
                <a:cubicBezTo>
                  <a:pt x="37856" y="12885"/>
                  <a:pt x="37896" y="12893"/>
                  <a:pt x="37938" y="12902"/>
                </a:cubicBezTo>
                <a:cubicBezTo>
                  <a:pt x="37781" y="12962"/>
                  <a:pt x="37627" y="13024"/>
                  <a:pt x="37476" y="13092"/>
                </a:cubicBezTo>
                <a:cubicBezTo>
                  <a:pt x="37441" y="13098"/>
                  <a:pt x="37406" y="13106"/>
                  <a:pt x="37371" y="13114"/>
                </a:cubicBezTo>
                <a:cubicBezTo>
                  <a:pt x="37377" y="13089"/>
                  <a:pt x="37385" y="13066"/>
                  <a:pt x="37391" y="13041"/>
                </a:cubicBezTo>
                <a:cubicBezTo>
                  <a:pt x="37534" y="12986"/>
                  <a:pt x="37674" y="12932"/>
                  <a:pt x="37814" y="12876"/>
                </a:cubicBezTo>
                <a:close/>
                <a:moveTo>
                  <a:pt x="55293" y="12778"/>
                </a:moveTo>
                <a:cubicBezTo>
                  <a:pt x="55285" y="12836"/>
                  <a:pt x="55274" y="12892"/>
                  <a:pt x="55269" y="12948"/>
                </a:cubicBezTo>
                <a:cubicBezTo>
                  <a:pt x="55127" y="13007"/>
                  <a:pt x="54985" y="13066"/>
                  <a:pt x="54846" y="13126"/>
                </a:cubicBezTo>
                <a:cubicBezTo>
                  <a:pt x="54740" y="13062"/>
                  <a:pt x="54637" y="12999"/>
                  <a:pt x="54536" y="12932"/>
                </a:cubicBezTo>
                <a:cubicBezTo>
                  <a:pt x="54541" y="12929"/>
                  <a:pt x="54546" y="12926"/>
                  <a:pt x="54550" y="12924"/>
                </a:cubicBezTo>
                <a:cubicBezTo>
                  <a:pt x="54756" y="12887"/>
                  <a:pt x="54959" y="12849"/>
                  <a:pt x="55155" y="12808"/>
                </a:cubicBezTo>
                <a:cubicBezTo>
                  <a:pt x="55201" y="12800"/>
                  <a:pt x="55247" y="12788"/>
                  <a:pt x="55293" y="12778"/>
                </a:cubicBezTo>
                <a:close/>
                <a:moveTo>
                  <a:pt x="59913" y="12643"/>
                </a:moveTo>
                <a:cubicBezTo>
                  <a:pt x="60178" y="12730"/>
                  <a:pt x="60434" y="12830"/>
                  <a:pt x="60669" y="12941"/>
                </a:cubicBezTo>
                <a:cubicBezTo>
                  <a:pt x="60624" y="13012"/>
                  <a:pt x="60573" y="13079"/>
                  <a:pt x="60514" y="13146"/>
                </a:cubicBezTo>
                <a:cubicBezTo>
                  <a:pt x="60280" y="12994"/>
                  <a:pt x="60041" y="12841"/>
                  <a:pt x="59799" y="12694"/>
                </a:cubicBezTo>
                <a:lnTo>
                  <a:pt x="59913" y="12643"/>
                </a:lnTo>
                <a:close/>
                <a:moveTo>
                  <a:pt x="49727" y="13046"/>
                </a:moveTo>
                <a:cubicBezTo>
                  <a:pt x="49976" y="13055"/>
                  <a:pt x="50222" y="13070"/>
                  <a:pt x="50468" y="13090"/>
                </a:cubicBezTo>
                <a:lnTo>
                  <a:pt x="50444" y="13148"/>
                </a:lnTo>
                <a:cubicBezTo>
                  <a:pt x="50433" y="13150"/>
                  <a:pt x="50421" y="13154"/>
                  <a:pt x="50411" y="13157"/>
                </a:cubicBezTo>
                <a:cubicBezTo>
                  <a:pt x="50180" y="13125"/>
                  <a:pt x="49948" y="13097"/>
                  <a:pt x="49711" y="13076"/>
                </a:cubicBezTo>
                <a:lnTo>
                  <a:pt x="49727" y="13046"/>
                </a:lnTo>
                <a:close/>
                <a:moveTo>
                  <a:pt x="9471" y="12429"/>
                </a:moveTo>
                <a:lnTo>
                  <a:pt x="9521" y="12514"/>
                </a:lnTo>
                <a:cubicBezTo>
                  <a:pt x="9660" y="12748"/>
                  <a:pt x="9813" y="12977"/>
                  <a:pt x="9979" y="13201"/>
                </a:cubicBezTo>
                <a:cubicBezTo>
                  <a:pt x="9850" y="13188"/>
                  <a:pt x="9725" y="13174"/>
                  <a:pt x="9601" y="13150"/>
                </a:cubicBezTo>
                <a:cubicBezTo>
                  <a:pt x="9396" y="13115"/>
                  <a:pt x="9197" y="13065"/>
                  <a:pt x="9022" y="13000"/>
                </a:cubicBezTo>
                <a:cubicBezTo>
                  <a:pt x="9167" y="12810"/>
                  <a:pt x="9317" y="12619"/>
                  <a:pt x="9471" y="12429"/>
                </a:cubicBezTo>
                <a:close/>
                <a:moveTo>
                  <a:pt x="69877" y="11850"/>
                </a:moveTo>
                <a:cubicBezTo>
                  <a:pt x="69923" y="11944"/>
                  <a:pt x="69969" y="12038"/>
                  <a:pt x="70013" y="12132"/>
                </a:cubicBezTo>
                <a:lnTo>
                  <a:pt x="69398" y="12839"/>
                </a:lnTo>
                <a:lnTo>
                  <a:pt x="69053" y="13239"/>
                </a:lnTo>
                <a:cubicBezTo>
                  <a:pt x="68993" y="13226"/>
                  <a:pt x="68932" y="13215"/>
                  <a:pt x="68871" y="13203"/>
                </a:cubicBezTo>
                <a:cubicBezTo>
                  <a:pt x="68861" y="13169"/>
                  <a:pt x="68851" y="13136"/>
                  <a:pt x="68840" y="13101"/>
                </a:cubicBezTo>
                <a:cubicBezTo>
                  <a:pt x="69200" y="12689"/>
                  <a:pt x="69547" y="12272"/>
                  <a:pt x="69877" y="11850"/>
                </a:cubicBezTo>
                <a:close/>
                <a:moveTo>
                  <a:pt x="9799" y="12160"/>
                </a:moveTo>
                <a:lnTo>
                  <a:pt x="9809" y="12161"/>
                </a:lnTo>
                <a:cubicBezTo>
                  <a:pt x="9994" y="12183"/>
                  <a:pt x="10125" y="12185"/>
                  <a:pt x="10287" y="12199"/>
                </a:cubicBezTo>
                <a:cubicBezTo>
                  <a:pt x="10593" y="12227"/>
                  <a:pt x="10903" y="12222"/>
                  <a:pt x="11211" y="12231"/>
                </a:cubicBezTo>
                <a:cubicBezTo>
                  <a:pt x="11593" y="12226"/>
                  <a:pt x="11973" y="12205"/>
                  <a:pt x="12351" y="12173"/>
                </a:cubicBezTo>
                <a:cubicBezTo>
                  <a:pt x="12457" y="12492"/>
                  <a:pt x="12540" y="12778"/>
                  <a:pt x="12621" y="13076"/>
                </a:cubicBezTo>
                <a:cubicBezTo>
                  <a:pt x="12216" y="13152"/>
                  <a:pt x="11802" y="13206"/>
                  <a:pt x="11383" y="13230"/>
                </a:cubicBezTo>
                <a:cubicBezTo>
                  <a:pt x="11289" y="13239"/>
                  <a:pt x="11194" y="13240"/>
                  <a:pt x="11099" y="13240"/>
                </a:cubicBezTo>
                <a:cubicBezTo>
                  <a:pt x="11080" y="13240"/>
                  <a:pt x="11061" y="13240"/>
                  <a:pt x="11042" y="13240"/>
                </a:cubicBezTo>
                <a:cubicBezTo>
                  <a:pt x="10723" y="12929"/>
                  <a:pt x="10382" y="12625"/>
                  <a:pt x="10019" y="12334"/>
                </a:cubicBezTo>
                <a:lnTo>
                  <a:pt x="9799" y="12160"/>
                </a:lnTo>
                <a:close/>
                <a:moveTo>
                  <a:pt x="40376" y="13000"/>
                </a:moveTo>
                <a:cubicBezTo>
                  <a:pt x="40452" y="13056"/>
                  <a:pt x="40520" y="13116"/>
                  <a:pt x="40590" y="13175"/>
                </a:cubicBezTo>
                <a:cubicBezTo>
                  <a:pt x="40556" y="13198"/>
                  <a:pt x="40517" y="13220"/>
                  <a:pt x="40480" y="13242"/>
                </a:cubicBezTo>
                <a:lnTo>
                  <a:pt x="40247" y="13161"/>
                </a:lnTo>
                <a:cubicBezTo>
                  <a:pt x="40286" y="13106"/>
                  <a:pt x="40331" y="13054"/>
                  <a:pt x="40376" y="13000"/>
                </a:cubicBezTo>
                <a:close/>
                <a:moveTo>
                  <a:pt x="29855" y="13234"/>
                </a:moveTo>
                <a:cubicBezTo>
                  <a:pt x="29858" y="13235"/>
                  <a:pt x="29859" y="13235"/>
                  <a:pt x="29860" y="13236"/>
                </a:cubicBezTo>
                <a:lnTo>
                  <a:pt x="29823" y="13248"/>
                </a:lnTo>
                <a:lnTo>
                  <a:pt x="29823" y="13248"/>
                </a:lnTo>
                <a:lnTo>
                  <a:pt x="29855" y="13234"/>
                </a:lnTo>
                <a:close/>
                <a:moveTo>
                  <a:pt x="42622" y="12394"/>
                </a:moveTo>
                <a:cubicBezTo>
                  <a:pt x="42922" y="12395"/>
                  <a:pt x="43221" y="12403"/>
                  <a:pt x="43520" y="12422"/>
                </a:cubicBezTo>
                <a:cubicBezTo>
                  <a:pt x="43547" y="12539"/>
                  <a:pt x="43570" y="12657"/>
                  <a:pt x="43600" y="12774"/>
                </a:cubicBezTo>
                <a:cubicBezTo>
                  <a:pt x="43612" y="12828"/>
                  <a:pt x="43627" y="12881"/>
                  <a:pt x="43641" y="12935"/>
                </a:cubicBezTo>
                <a:cubicBezTo>
                  <a:pt x="43641" y="12970"/>
                  <a:pt x="43642" y="13006"/>
                  <a:pt x="43642" y="13041"/>
                </a:cubicBezTo>
                <a:cubicBezTo>
                  <a:pt x="43346" y="13116"/>
                  <a:pt x="43051" y="13193"/>
                  <a:pt x="42759" y="13277"/>
                </a:cubicBezTo>
                <a:lnTo>
                  <a:pt x="42356" y="12543"/>
                </a:lnTo>
                <a:cubicBezTo>
                  <a:pt x="42444" y="12493"/>
                  <a:pt x="42532" y="12443"/>
                  <a:pt x="42622" y="12394"/>
                </a:cubicBezTo>
                <a:close/>
                <a:moveTo>
                  <a:pt x="17116" y="12243"/>
                </a:moveTo>
                <a:cubicBezTo>
                  <a:pt x="17115" y="12343"/>
                  <a:pt x="17117" y="12444"/>
                  <a:pt x="17115" y="12545"/>
                </a:cubicBezTo>
                <a:cubicBezTo>
                  <a:pt x="17019" y="12760"/>
                  <a:pt x="16928" y="12977"/>
                  <a:pt x="16837" y="13193"/>
                </a:cubicBezTo>
                <a:cubicBezTo>
                  <a:pt x="16678" y="13220"/>
                  <a:pt x="16519" y="13248"/>
                  <a:pt x="16361" y="13278"/>
                </a:cubicBezTo>
                <a:cubicBezTo>
                  <a:pt x="16560" y="12947"/>
                  <a:pt x="16757" y="12613"/>
                  <a:pt x="16950" y="12280"/>
                </a:cubicBezTo>
                <a:lnTo>
                  <a:pt x="17116" y="12243"/>
                </a:lnTo>
                <a:close/>
                <a:moveTo>
                  <a:pt x="45326" y="13007"/>
                </a:moveTo>
                <a:cubicBezTo>
                  <a:pt x="45326" y="13016"/>
                  <a:pt x="45326" y="13023"/>
                  <a:pt x="45324" y="13032"/>
                </a:cubicBezTo>
                <a:cubicBezTo>
                  <a:pt x="45321" y="13077"/>
                  <a:pt x="45313" y="13121"/>
                  <a:pt x="45308" y="13166"/>
                </a:cubicBezTo>
                <a:cubicBezTo>
                  <a:pt x="45169" y="13202"/>
                  <a:pt x="45031" y="13240"/>
                  <a:pt x="44895" y="13281"/>
                </a:cubicBezTo>
                <a:lnTo>
                  <a:pt x="44902" y="13264"/>
                </a:lnTo>
                <a:lnTo>
                  <a:pt x="44945" y="13148"/>
                </a:lnTo>
                <a:cubicBezTo>
                  <a:pt x="44955" y="13125"/>
                  <a:pt x="44962" y="13103"/>
                  <a:pt x="44969" y="13079"/>
                </a:cubicBezTo>
                <a:lnTo>
                  <a:pt x="45326" y="13007"/>
                </a:lnTo>
                <a:close/>
                <a:moveTo>
                  <a:pt x="53367" y="13088"/>
                </a:moveTo>
                <a:cubicBezTo>
                  <a:pt x="53369" y="13133"/>
                  <a:pt x="53374" y="13181"/>
                  <a:pt x="53374" y="13228"/>
                </a:cubicBezTo>
                <a:cubicBezTo>
                  <a:pt x="53342" y="13248"/>
                  <a:pt x="53310" y="13270"/>
                  <a:pt x="53280" y="13290"/>
                </a:cubicBezTo>
                <a:cubicBezTo>
                  <a:pt x="53112" y="13228"/>
                  <a:pt x="52941" y="13176"/>
                  <a:pt x="52768" y="13128"/>
                </a:cubicBezTo>
                <a:cubicBezTo>
                  <a:pt x="52948" y="13120"/>
                  <a:pt x="53126" y="13109"/>
                  <a:pt x="53301" y="13094"/>
                </a:cubicBezTo>
                <a:cubicBezTo>
                  <a:pt x="53322" y="13093"/>
                  <a:pt x="53345" y="13089"/>
                  <a:pt x="53367" y="13088"/>
                </a:cubicBezTo>
                <a:close/>
                <a:moveTo>
                  <a:pt x="51373" y="13196"/>
                </a:moveTo>
                <a:cubicBezTo>
                  <a:pt x="51382" y="13197"/>
                  <a:pt x="51389" y="13198"/>
                  <a:pt x="51396" y="13199"/>
                </a:cubicBezTo>
                <a:cubicBezTo>
                  <a:pt x="51332" y="13234"/>
                  <a:pt x="51268" y="13266"/>
                  <a:pt x="51203" y="13299"/>
                </a:cubicBezTo>
                <a:cubicBezTo>
                  <a:pt x="51171" y="13291"/>
                  <a:pt x="51142" y="13285"/>
                  <a:pt x="51111" y="13278"/>
                </a:cubicBezTo>
                <a:cubicBezTo>
                  <a:pt x="51198" y="13250"/>
                  <a:pt x="51287" y="13224"/>
                  <a:pt x="51373" y="13196"/>
                </a:cubicBezTo>
                <a:close/>
                <a:moveTo>
                  <a:pt x="14725" y="12959"/>
                </a:moveTo>
                <a:lnTo>
                  <a:pt x="15006" y="13246"/>
                </a:lnTo>
                <a:cubicBezTo>
                  <a:pt x="14998" y="13266"/>
                  <a:pt x="14989" y="13286"/>
                  <a:pt x="14983" y="13307"/>
                </a:cubicBezTo>
                <a:cubicBezTo>
                  <a:pt x="14899" y="13210"/>
                  <a:pt x="14818" y="13114"/>
                  <a:pt x="14746" y="13012"/>
                </a:cubicBezTo>
                <a:cubicBezTo>
                  <a:pt x="14735" y="12997"/>
                  <a:pt x="14725" y="12983"/>
                  <a:pt x="14715" y="12968"/>
                </a:cubicBezTo>
                <a:cubicBezTo>
                  <a:pt x="14719" y="12964"/>
                  <a:pt x="14722" y="12962"/>
                  <a:pt x="14725" y="12959"/>
                </a:cubicBezTo>
                <a:close/>
                <a:moveTo>
                  <a:pt x="25441" y="13158"/>
                </a:moveTo>
                <a:cubicBezTo>
                  <a:pt x="25489" y="13204"/>
                  <a:pt x="25535" y="13251"/>
                  <a:pt x="25584" y="13296"/>
                </a:cubicBezTo>
                <a:cubicBezTo>
                  <a:pt x="25553" y="13305"/>
                  <a:pt x="25524" y="13311"/>
                  <a:pt x="25491" y="13315"/>
                </a:cubicBezTo>
                <a:cubicBezTo>
                  <a:pt x="25429" y="13325"/>
                  <a:pt x="25364" y="13329"/>
                  <a:pt x="25297" y="13329"/>
                </a:cubicBezTo>
                <a:cubicBezTo>
                  <a:pt x="25236" y="13329"/>
                  <a:pt x="25174" y="13325"/>
                  <a:pt x="25111" y="13319"/>
                </a:cubicBezTo>
                <a:cubicBezTo>
                  <a:pt x="25118" y="13284"/>
                  <a:pt x="25123" y="13247"/>
                  <a:pt x="25133" y="13212"/>
                </a:cubicBezTo>
                <a:cubicBezTo>
                  <a:pt x="25151" y="13201"/>
                  <a:pt x="25169" y="13190"/>
                  <a:pt x="25188" y="13179"/>
                </a:cubicBezTo>
                <a:cubicBezTo>
                  <a:pt x="25272" y="13174"/>
                  <a:pt x="25357" y="13165"/>
                  <a:pt x="25441" y="13158"/>
                </a:cubicBezTo>
                <a:close/>
                <a:moveTo>
                  <a:pt x="61800" y="11805"/>
                </a:moveTo>
                <a:cubicBezTo>
                  <a:pt x="62132" y="12010"/>
                  <a:pt x="62470" y="12214"/>
                  <a:pt x="62815" y="12413"/>
                </a:cubicBezTo>
                <a:lnTo>
                  <a:pt x="62353" y="12936"/>
                </a:lnTo>
                <a:lnTo>
                  <a:pt x="61997" y="13338"/>
                </a:lnTo>
                <a:cubicBezTo>
                  <a:pt x="61991" y="13343"/>
                  <a:pt x="61985" y="13348"/>
                  <a:pt x="61977" y="13351"/>
                </a:cubicBezTo>
                <a:cubicBezTo>
                  <a:pt x="61912" y="13291"/>
                  <a:pt x="61846" y="13231"/>
                  <a:pt x="61772" y="13177"/>
                </a:cubicBezTo>
                <a:cubicBezTo>
                  <a:pt x="61661" y="13093"/>
                  <a:pt x="61540" y="13013"/>
                  <a:pt x="61416" y="12937"/>
                </a:cubicBezTo>
                <a:cubicBezTo>
                  <a:pt x="61377" y="12883"/>
                  <a:pt x="61337" y="12827"/>
                  <a:pt x="61299" y="12772"/>
                </a:cubicBezTo>
                <a:cubicBezTo>
                  <a:pt x="61365" y="12608"/>
                  <a:pt x="61409" y="12440"/>
                  <a:pt x="61426" y="12276"/>
                </a:cubicBezTo>
                <a:cubicBezTo>
                  <a:pt x="61436" y="12174"/>
                  <a:pt x="61437" y="12072"/>
                  <a:pt x="61430" y="11970"/>
                </a:cubicBezTo>
                <a:lnTo>
                  <a:pt x="61800" y="11805"/>
                </a:lnTo>
                <a:close/>
                <a:moveTo>
                  <a:pt x="38408" y="13204"/>
                </a:moveTo>
                <a:cubicBezTo>
                  <a:pt x="38424" y="13254"/>
                  <a:pt x="38441" y="13306"/>
                  <a:pt x="38458" y="13356"/>
                </a:cubicBezTo>
                <a:cubicBezTo>
                  <a:pt x="38451" y="13361"/>
                  <a:pt x="38445" y="13368"/>
                  <a:pt x="38436" y="13373"/>
                </a:cubicBezTo>
                <a:cubicBezTo>
                  <a:pt x="38298" y="13344"/>
                  <a:pt x="38161" y="13315"/>
                  <a:pt x="38023" y="13284"/>
                </a:cubicBezTo>
                <a:cubicBezTo>
                  <a:pt x="38151" y="13258"/>
                  <a:pt x="38278" y="13230"/>
                  <a:pt x="38408" y="13204"/>
                </a:cubicBezTo>
                <a:close/>
                <a:moveTo>
                  <a:pt x="28477" y="13198"/>
                </a:moveTo>
                <a:cubicBezTo>
                  <a:pt x="28512" y="13224"/>
                  <a:pt x="28541" y="13252"/>
                  <a:pt x="28575" y="13278"/>
                </a:cubicBezTo>
                <a:cubicBezTo>
                  <a:pt x="28491" y="13315"/>
                  <a:pt x="28410" y="13355"/>
                  <a:pt x="28327" y="13393"/>
                </a:cubicBezTo>
                <a:cubicBezTo>
                  <a:pt x="28348" y="13349"/>
                  <a:pt x="28373" y="13308"/>
                  <a:pt x="28393" y="13264"/>
                </a:cubicBezTo>
                <a:cubicBezTo>
                  <a:pt x="28420" y="13240"/>
                  <a:pt x="28449" y="13220"/>
                  <a:pt x="28477" y="13198"/>
                </a:cubicBezTo>
                <a:close/>
                <a:moveTo>
                  <a:pt x="16939" y="11391"/>
                </a:moveTo>
                <a:lnTo>
                  <a:pt x="16939" y="11391"/>
                </a:lnTo>
                <a:cubicBezTo>
                  <a:pt x="16569" y="12065"/>
                  <a:pt x="16182" y="12735"/>
                  <a:pt x="15776" y="13399"/>
                </a:cubicBezTo>
                <a:cubicBezTo>
                  <a:pt x="15763" y="13403"/>
                  <a:pt x="15750" y="13405"/>
                  <a:pt x="15738" y="13408"/>
                </a:cubicBezTo>
                <a:lnTo>
                  <a:pt x="15570" y="13239"/>
                </a:lnTo>
                <a:cubicBezTo>
                  <a:pt x="15659" y="13016"/>
                  <a:pt x="15753" y="12794"/>
                  <a:pt x="15859" y="12575"/>
                </a:cubicBezTo>
                <a:cubicBezTo>
                  <a:pt x="15946" y="12391"/>
                  <a:pt x="16045" y="12209"/>
                  <a:pt x="16146" y="12029"/>
                </a:cubicBezTo>
                <a:cubicBezTo>
                  <a:pt x="16437" y="11829"/>
                  <a:pt x="16704" y="11617"/>
                  <a:pt x="16939" y="11391"/>
                </a:cubicBezTo>
                <a:close/>
                <a:moveTo>
                  <a:pt x="49563" y="13372"/>
                </a:moveTo>
                <a:cubicBezTo>
                  <a:pt x="49597" y="13375"/>
                  <a:pt x="49630" y="13379"/>
                  <a:pt x="49665" y="13383"/>
                </a:cubicBezTo>
                <a:cubicBezTo>
                  <a:pt x="49624" y="13395"/>
                  <a:pt x="49581" y="13406"/>
                  <a:pt x="49541" y="13419"/>
                </a:cubicBezTo>
                <a:cubicBezTo>
                  <a:pt x="49548" y="13404"/>
                  <a:pt x="49556" y="13387"/>
                  <a:pt x="49563" y="13372"/>
                </a:cubicBezTo>
                <a:close/>
                <a:moveTo>
                  <a:pt x="67889" y="13324"/>
                </a:moveTo>
                <a:lnTo>
                  <a:pt x="67889" y="13324"/>
                </a:lnTo>
                <a:cubicBezTo>
                  <a:pt x="67938" y="13330"/>
                  <a:pt x="67989" y="13338"/>
                  <a:pt x="68038" y="13345"/>
                </a:cubicBezTo>
                <a:cubicBezTo>
                  <a:pt x="68013" y="13371"/>
                  <a:pt x="67990" y="13398"/>
                  <a:pt x="67966" y="13426"/>
                </a:cubicBezTo>
                <a:cubicBezTo>
                  <a:pt x="67941" y="13392"/>
                  <a:pt x="67914" y="13359"/>
                  <a:pt x="67889" y="13324"/>
                </a:cubicBezTo>
                <a:close/>
                <a:moveTo>
                  <a:pt x="29864" y="13237"/>
                </a:moveTo>
                <a:cubicBezTo>
                  <a:pt x="29893" y="13258"/>
                  <a:pt x="29920" y="13279"/>
                  <a:pt x="29951" y="13300"/>
                </a:cubicBezTo>
                <a:cubicBezTo>
                  <a:pt x="29946" y="13355"/>
                  <a:pt x="29941" y="13409"/>
                  <a:pt x="29932" y="13464"/>
                </a:cubicBezTo>
                <a:cubicBezTo>
                  <a:pt x="29916" y="13453"/>
                  <a:pt x="29898" y="13443"/>
                  <a:pt x="29882" y="13432"/>
                </a:cubicBezTo>
                <a:cubicBezTo>
                  <a:pt x="29848" y="13379"/>
                  <a:pt x="29817" y="13324"/>
                  <a:pt x="29783" y="13273"/>
                </a:cubicBezTo>
                <a:cubicBezTo>
                  <a:pt x="29810" y="13261"/>
                  <a:pt x="29836" y="13248"/>
                  <a:pt x="29864" y="13237"/>
                </a:cubicBezTo>
                <a:close/>
                <a:moveTo>
                  <a:pt x="65453" y="12827"/>
                </a:moveTo>
                <a:cubicBezTo>
                  <a:pt x="65497" y="12883"/>
                  <a:pt x="65537" y="12939"/>
                  <a:pt x="65581" y="12995"/>
                </a:cubicBezTo>
                <a:lnTo>
                  <a:pt x="65470" y="12999"/>
                </a:lnTo>
                <a:lnTo>
                  <a:pt x="65354" y="13003"/>
                </a:lnTo>
                <a:cubicBezTo>
                  <a:pt x="65352" y="13002"/>
                  <a:pt x="65351" y="13002"/>
                  <a:pt x="65349" y="13002"/>
                </a:cubicBezTo>
                <a:cubicBezTo>
                  <a:pt x="65323" y="13002"/>
                  <a:pt x="65324" y="13011"/>
                  <a:pt x="65338" y="13024"/>
                </a:cubicBezTo>
                <a:lnTo>
                  <a:pt x="65361" y="13061"/>
                </a:lnTo>
                <a:lnTo>
                  <a:pt x="65548" y="13356"/>
                </a:lnTo>
                <a:lnTo>
                  <a:pt x="65636" y="13493"/>
                </a:lnTo>
                <a:cubicBezTo>
                  <a:pt x="65464" y="13411"/>
                  <a:pt x="65298" y="13323"/>
                  <a:pt x="65129" y="13239"/>
                </a:cubicBezTo>
                <a:lnTo>
                  <a:pt x="65453" y="12827"/>
                </a:lnTo>
                <a:close/>
                <a:moveTo>
                  <a:pt x="31368" y="13252"/>
                </a:moveTo>
                <a:cubicBezTo>
                  <a:pt x="31390" y="13333"/>
                  <a:pt x="31404" y="13415"/>
                  <a:pt x="31414" y="13495"/>
                </a:cubicBezTo>
                <a:cubicBezTo>
                  <a:pt x="31399" y="13499"/>
                  <a:pt x="31382" y="13503"/>
                  <a:pt x="31366" y="13507"/>
                </a:cubicBezTo>
                <a:cubicBezTo>
                  <a:pt x="31306" y="13468"/>
                  <a:pt x="31243" y="13430"/>
                  <a:pt x="31180" y="13392"/>
                </a:cubicBezTo>
                <a:cubicBezTo>
                  <a:pt x="31195" y="13379"/>
                  <a:pt x="31210" y="13368"/>
                  <a:pt x="31224" y="13356"/>
                </a:cubicBezTo>
                <a:lnTo>
                  <a:pt x="31368" y="13252"/>
                </a:lnTo>
                <a:close/>
                <a:moveTo>
                  <a:pt x="34047" y="13082"/>
                </a:moveTo>
                <a:cubicBezTo>
                  <a:pt x="34095" y="13193"/>
                  <a:pt x="34139" y="13306"/>
                  <a:pt x="34177" y="13417"/>
                </a:cubicBezTo>
                <a:cubicBezTo>
                  <a:pt x="34146" y="13452"/>
                  <a:pt x="34119" y="13488"/>
                  <a:pt x="34091" y="13522"/>
                </a:cubicBezTo>
                <a:cubicBezTo>
                  <a:pt x="33937" y="13426"/>
                  <a:pt x="33779" y="13333"/>
                  <a:pt x="33615" y="13241"/>
                </a:cubicBezTo>
                <a:cubicBezTo>
                  <a:pt x="33629" y="13226"/>
                  <a:pt x="33639" y="13210"/>
                  <a:pt x="33654" y="13193"/>
                </a:cubicBezTo>
                <a:cubicBezTo>
                  <a:pt x="33784" y="13157"/>
                  <a:pt x="33916" y="13120"/>
                  <a:pt x="34047" y="13082"/>
                </a:cubicBezTo>
                <a:close/>
                <a:moveTo>
                  <a:pt x="41854" y="12836"/>
                </a:moveTo>
                <a:cubicBezTo>
                  <a:pt x="41924" y="12958"/>
                  <a:pt x="41994" y="13082"/>
                  <a:pt x="42062" y="13206"/>
                </a:cubicBezTo>
                <a:lnTo>
                  <a:pt x="42196" y="13443"/>
                </a:lnTo>
                <a:cubicBezTo>
                  <a:pt x="42106" y="13470"/>
                  <a:pt x="42018" y="13498"/>
                  <a:pt x="41928" y="13525"/>
                </a:cubicBezTo>
                <a:cubicBezTo>
                  <a:pt x="41817" y="13348"/>
                  <a:pt x="41699" y="13174"/>
                  <a:pt x="41585" y="12997"/>
                </a:cubicBezTo>
                <a:cubicBezTo>
                  <a:pt x="41674" y="12943"/>
                  <a:pt x="41763" y="12888"/>
                  <a:pt x="41854" y="12836"/>
                </a:cubicBezTo>
                <a:close/>
                <a:moveTo>
                  <a:pt x="69932" y="12899"/>
                </a:moveTo>
                <a:cubicBezTo>
                  <a:pt x="70126" y="12995"/>
                  <a:pt x="70316" y="13094"/>
                  <a:pt x="70502" y="13198"/>
                </a:cubicBezTo>
                <a:cubicBezTo>
                  <a:pt x="70531" y="13266"/>
                  <a:pt x="70562" y="13334"/>
                  <a:pt x="70591" y="13404"/>
                </a:cubicBezTo>
                <a:cubicBezTo>
                  <a:pt x="70454" y="13443"/>
                  <a:pt x="70313" y="13480"/>
                  <a:pt x="70181" y="13526"/>
                </a:cubicBezTo>
                <a:cubicBezTo>
                  <a:pt x="69972" y="13464"/>
                  <a:pt x="69757" y="13405"/>
                  <a:pt x="69539" y="13350"/>
                </a:cubicBezTo>
                <a:lnTo>
                  <a:pt x="69932" y="12899"/>
                </a:lnTo>
                <a:close/>
                <a:moveTo>
                  <a:pt x="54149" y="13152"/>
                </a:moveTo>
                <a:cubicBezTo>
                  <a:pt x="54235" y="13208"/>
                  <a:pt x="54321" y="13263"/>
                  <a:pt x="54410" y="13318"/>
                </a:cubicBezTo>
                <a:cubicBezTo>
                  <a:pt x="54404" y="13319"/>
                  <a:pt x="54397" y="13322"/>
                  <a:pt x="54392" y="13324"/>
                </a:cubicBezTo>
                <a:cubicBezTo>
                  <a:pt x="54218" y="13404"/>
                  <a:pt x="54045" y="13484"/>
                  <a:pt x="53874" y="13566"/>
                </a:cubicBezTo>
                <a:cubicBezTo>
                  <a:pt x="53870" y="13563"/>
                  <a:pt x="53865" y="13561"/>
                  <a:pt x="53862" y="13559"/>
                </a:cubicBezTo>
                <a:cubicBezTo>
                  <a:pt x="53862" y="13480"/>
                  <a:pt x="53859" y="13400"/>
                  <a:pt x="53854" y="13323"/>
                </a:cubicBezTo>
                <a:cubicBezTo>
                  <a:pt x="53950" y="13264"/>
                  <a:pt x="54051" y="13209"/>
                  <a:pt x="54149" y="13152"/>
                </a:cubicBezTo>
                <a:close/>
                <a:moveTo>
                  <a:pt x="35318" y="12988"/>
                </a:moveTo>
                <a:cubicBezTo>
                  <a:pt x="35394" y="13007"/>
                  <a:pt x="35468" y="13027"/>
                  <a:pt x="35542" y="13045"/>
                </a:cubicBezTo>
                <a:cubicBezTo>
                  <a:pt x="35536" y="13141"/>
                  <a:pt x="35526" y="13236"/>
                  <a:pt x="35522" y="13332"/>
                </a:cubicBezTo>
                <a:cubicBezTo>
                  <a:pt x="35248" y="13421"/>
                  <a:pt x="34970" y="13508"/>
                  <a:pt x="34692" y="13593"/>
                </a:cubicBezTo>
                <a:cubicBezTo>
                  <a:pt x="34684" y="13564"/>
                  <a:pt x="34677" y="13535"/>
                  <a:pt x="34669" y="13506"/>
                </a:cubicBezTo>
                <a:cubicBezTo>
                  <a:pt x="34808" y="13356"/>
                  <a:pt x="34964" y="13215"/>
                  <a:pt x="35147" y="13094"/>
                </a:cubicBezTo>
                <a:cubicBezTo>
                  <a:pt x="35201" y="13056"/>
                  <a:pt x="35258" y="13021"/>
                  <a:pt x="35318" y="12988"/>
                </a:cubicBezTo>
                <a:close/>
                <a:moveTo>
                  <a:pt x="39148" y="13299"/>
                </a:moveTo>
                <a:cubicBezTo>
                  <a:pt x="39238" y="13343"/>
                  <a:pt x="39333" y="13384"/>
                  <a:pt x="39424" y="13430"/>
                </a:cubicBezTo>
                <a:cubicBezTo>
                  <a:pt x="39455" y="13445"/>
                  <a:pt x="39487" y="13465"/>
                  <a:pt x="39518" y="13481"/>
                </a:cubicBezTo>
                <a:cubicBezTo>
                  <a:pt x="39500" y="13520"/>
                  <a:pt x="39486" y="13561"/>
                  <a:pt x="39472" y="13600"/>
                </a:cubicBezTo>
                <a:cubicBezTo>
                  <a:pt x="39307" y="13564"/>
                  <a:pt x="39144" y="13527"/>
                  <a:pt x="38979" y="13492"/>
                </a:cubicBezTo>
                <a:cubicBezTo>
                  <a:pt x="38976" y="13482"/>
                  <a:pt x="38973" y="13475"/>
                  <a:pt x="38970" y="13465"/>
                </a:cubicBezTo>
                <a:cubicBezTo>
                  <a:pt x="39033" y="13411"/>
                  <a:pt x="39090" y="13355"/>
                  <a:pt x="39148" y="13299"/>
                </a:cubicBezTo>
                <a:close/>
                <a:moveTo>
                  <a:pt x="48439" y="13316"/>
                </a:moveTo>
                <a:cubicBezTo>
                  <a:pt x="48670" y="13316"/>
                  <a:pt x="48900" y="13326"/>
                  <a:pt x="49130" y="13339"/>
                </a:cubicBezTo>
                <a:cubicBezTo>
                  <a:pt x="49097" y="13414"/>
                  <a:pt x="49066" y="13487"/>
                  <a:pt x="49038" y="13562"/>
                </a:cubicBezTo>
                <a:cubicBezTo>
                  <a:pt x="48909" y="13599"/>
                  <a:pt x="48781" y="13635"/>
                  <a:pt x="48651" y="13671"/>
                </a:cubicBezTo>
                <a:cubicBezTo>
                  <a:pt x="48547" y="13599"/>
                  <a:pt x="48440" y="13529"/>
                  <a:pt x="48330" y="13460"/>
                </a:cubicBezTo>
                <a:lnTo>
                  <a:pt x="48288" y="13318"/>
                </a:lnTo>
                <a:cubicBezTo>
                  <a:pt x="48298" y="13318"/>
                  <a:pt x="48308" y="13317"/>
                  <a:pt x="48318" y="13317"/>
                </a:cubicBezTo>
                <a:cubicBezTo>
                  <a:pt x="48358" y="13316"/>
                  <a:pt x="48399" y="13316"/>
                  <a:pt x="48439" y="13316"/>
                </a:cubicBezTo>
                <a:close/>
                <a:moveTo>
                  <a:pt x="67298" y="13267"/>
                </a:moveTo>
                <a:cubicBezTo>
                  <a:pt x="67416" y="13406"/>
                  <a:pt x="67524" y="13548"/>
                  <a:pt x="67620" y="13694"/>
                </a:cubicBezTo>
                <a:cubicBezTo>
                  <a:pt x="67504" y="13593"/>
                  <a:pt x="67393" y="13488"/>
                  <a:pt x="67275" y="13386"/>
                </a:cubicBezTo>
                <a:cubicBezTo>
                  <a:pt x="67282" y="13346"/>
                  <a:pt x="67291" y="13307"/>
                  <a:pt x="67295" y="13267"/>
                </a:cubicBezTo>
                <a:close/>
                <a:moveTo>
                  <a:pt x="51953" y="13295"/>
                </a:moveTo>
                <a:cubicBezTo>
                  <a:pt x="52288" y="13360"/>
                  <a:pt x="52614" y="13439"/>
                  <a:pt x="52916" y="13541"/>
                </a:cubicBezTo>
                <a:cubicBezTo>
                  <a:pt x="52839" y="13596"/>
                  <a:pt x="52763" y="13650"/>
                  <a:pt x="52689" y="13706"/>
                </a:cubicBezTo>
                <a:cubicBezTo>
                  <a:pt x="52620" y="13682"/>
                  <a:pt x="52553" y="13656"/>
                  <a:pt x="52484" y="13633"/>
                </a:cubicBezTo>
                <a:cubicBezTo>
                  <a:pt x="52231" y="13555"/>
                  <a:pt x="51972" y="13484"/>
                  <a:pt x="51712" y="13417"/>
                </a:cubicBezTo>
                <a:lnTo>
                  <a:pt x="51953" y="13295"/>
                </a:lnTo>
                <a:close/>
                <a:moveTo>
                  <a:pt x="27604" y="12913"/>
                </a:moveTo>
                <a:lnTo>
                  <a:pt x="27604" y="12913"/>
                </a:lnTo>
                <a:cubicBezTo>
                  <a:pt x="27568" y="12972"/>
                  <a:pt x="27528" y="13029"/>
                  <a:pt x="27498" y="13089"/>
                </a:cubicBezTo>
                <a:cubicBezTo>
                  <a:pt x="27385" y="13296"/>
                  <a:pt x="27310" y="13508"/>
                  <a:pt x="27261" y="13721"/>
                </a:cubicBezTo>
                <a:lnTo>
                  <a:pt x="26862" y="13640"/>
                </a:lnTo>
                <a:lnTo>
                  <a:pt x="26615" y="13591"/>
                </a:lnTo>
                <a:cubicBezTo>
                  <a:pt x="26512" y="13512"/>
                  <a:pt x="26408" y="13432"/>
                  <a:pt x="26309" y="13350"/>
                </a:cubicBezTo>
                <a:cubicBezTo>
                  <a:pt x="26414" y="13267"/>
                  <a:pt x="26485" y="13168"/>
                  <a:pt x="26525" y="13067"/>
                </a:cubicBezTo>
                <a:lnTo>
                  <a:pt x="26589" y="13061"/>
                </a:lnTo>
                <a:lnTo>
                  <a:pt x="27264" y="12962"/>
                </a:lnTo>
                <a:cubicBezTo>
                  <a:pt x="27378" y="12945"/>
                  <a:pt x="27492" y="12929"/>
                  <a:pt x="27604" y="12913"/>
                </a:cubicBezTo>
                <a:close/>
                <a:moveTo>
                  <a:pt x="66425" y="13237"/>
                </a:moveTo>
                <a:lnTo>
                  <a:pt x="66499" y="13239"/>
                </a:lnTo>
                <a:cubicBezTo>
                  <a:pt x="66581" y="13308"/>
                  <a:pt x="66660" y="13379"/>
                  <a:pt x="66742" y="13450"/>
                </a:cubicBezTo>
                <a:cubicBezTo>
                  <a:pt x="66724" y="13541"/>
                  <a:pt x="66699" y="13632"/>
                  <a:pt x="66669" y="13721"/>
                </a:cubicBezTo>
                <a:cubicBezTo>
                  <a:pt x="66557" y="13561"/>
                  <a:pt x="66441" y="13400"/>
                  <a:pt x="66322" y="13241"/>
                </a:cubicBezTo>
                <a:lnTo>
                  <a:pt x="66425" y="13237"/>
                </a:lnTo>
                <a:close/>
                <a:moveTo>
                  <a:pt x="13950" y="13076"/>
                </a:moveTo>
                <a:lnTo>
                  <a:pt x="13950" y="13076"/>
                </a:lnTo>
                <a:cubicBezTo>
                  <a:pt x="13710" y="13294"/>
                  <a:pt x="13477" y="13515"/>
                  <a:pt x="13250" y="13741"/>
                </a:cubicBezTo>
                <a:cubicBezTo>
                  <a:pt x="13215" y="13593"/>
                  <a:pt x="13178" y="13444"/>
                  <a:pt x="13139" y="13297"/>
                </a:cubicBezTo>
                <a:cubicBezTo>
                  <a:pt x="13416" y="13234"/>
                  <a:pt x="13686" y="13158"/>
                  <a:pt x="13950" y="13076"/>
                </a:cubicBezTo>
                <a:close/>
                <a:moveTo>
                  <a:pt x="37509" y="13523"/>
                </a:moveTo>
                <a:lnTo>
                  <a:pt x="37509" y="13523"/>
                </a:lnTo>
                <a:cubicBezTo>
                  <a:pt x="37688" y="13564"/>
                  <a:pt x="37868" y="13604"/>
                  <a:pt x="38047" y="13645"/>
                </a:cubicBezTo>
                <a:cubicBezTo>
                  <a:pt x="37976" y="13688"/>
                  <a:pt x="37903" y="13731"/>
                  <a:pt x="37826" y="13770"/>
                </a:cubicBezTo>
                <a:cubicBezTo>
                  <a:pt x="37722" y="13687"/>
                  <a:pt x="37614" y="13605"/>
                  <a:pt x="37509" y="13523"/>
                </a:cubicBezTo>
                <a:close/>
                <a:moveTo>
                  <a:pt x="61066" y="13193"/>
                </a:moveTo>
                <a:cubicBezTo>
                  <a:pt x="61197" y="13378"/>
                  <a:pt x="61329" y="13561"/>
                  <a:pt x="61464" y="13743"/>
                </a:cubicBezTo>
                <a:cubicBezTo>
                  <a:pt x="61453" y="13753"/>
                  <a:pt x="61441" y="13760"/>
                  <a:pt x="61430" y="13770"/>
                </a:cubicBezTo>
                <a:cubicBezTo>
                  <a:pt x="61421" y="13764"/>
                  <a:pt x="61414" y="13758"/>
                  <a:pt x="61405" y="13752"/>
                </a:cubicBezTo>
                <a:cubicBezTo>
                  <a:pt x="61235" y="13629"/>
                  <a:pt x="61059" y="13512"/>
                  <a:pt x="60885" y="13393"/>
                </a:cubicBezTo>
                <a:cubicBezTo>
                  <a:pt x="60950" y="13327"/>
                  <a:pt x="61015" y="13262"/>
                  <a:pt x="61066" y="13193"/>
                </a:cubicBezTo>
                <a:close/>
                <a:moveTo>
                  <a:pt x="57828" y="12429"/>
                </a:moveTo>
                <a:cubicBezTo>
                  <a:pt x="57974" y="12637"/>
                  <a:pt x="58069" y="12860"/>
                  <a:pt x="58122" y="13086"/>
                </a:cubicBezTo>
                <a:lnTo>
                  <a:pt x="56488" y="13814"/>
                </a:lnTo>
                <a:cubicBezTo>
                  <a:pt x="56427" y="13797"/>
                  <a:pt x="56365" y="13784"/>
                  <a:pt x="56307" y="13766"/>
                </a:cubicBezTo>
                <a:cubicBezTo>
                  <a:pt x="56126" y="13713"/>
                  <a:pt x="55952" y="13650"/>
                  <a:pt x="55782" y="13584"/>
                </a:cubicBezTo>
                <a:cubicBezTo>
                  <a:pt x="55777" y="13546"/>
                  <a:pt x="55770" y="13506"/>
                  <a:pt x="55767" y="13468"/>
                </a:cubicBezTo>
                <a:cubicBezTo>
                  <a:pt x="55759" y="13362"/>
                  <a:pt x="55759" y="13257"/>
                  <a:pt x="55763" y="13150"/>
                </a:cubicBezTo>
                <a:cubicBezTo>
                  <a:pt x="56430" y="12885"/>
                  <a:pt x="57118" y="12643"/>
                  <a:pt x="57828" y="12429"/>
                </a:cubicBezTo>
                <a:close/>
                <a:moveTo>
                  <a:pt x="36543" y="13589"/>
                </a:moveTo>
                <a:cubicBezTo>
                  <a:pt x="36420" y="13667"/>
                  <a:pt x="36302" y="13748"/>
                  <a:pt x="36188" y="13833"/>
                </a:cubicBezTo>
                <a:cubicBezTo>
                  <a:pt x="36233" y="13768"/>
                  <a:pt x="36280" y="13704"/>
                  <a:pt x="36325" y="13638"/>
                </a:cubicBezTo>
                <a:cubicBezTo>
                  <a:pt x="36398" y="13622"/>
                  <a:pt x="36469" y="13604"/>
                  <a:pt x="36543" y="13589"/>
                </a:cubicBezTo>
                <a:close/>
                <a:moveTo>
                  <a:pt x="40581" y="13664"/>
                </a:moveTo>
                <a:lnTo>
                  <a:pt x="40581" y="13664"/>
                </a:lnTo>
                <a:cubicBezTo>
                  <a:pt x="40729" y="13717"/>
                  <a:pt x="40873" y="13773"/>
                  <a:pt x="41016" y="13829"/>
                </a:cubicBezTo>
                <a:cubicBezTo>
                  <a:pt x="40976" y="13844"/>
                  <a:pt x="40935" y="13857"/>
                  <a:pt x="40896" y="13872"/>
                </a:cubicBezTo>
                <a:cubicBezTo>
                  <a:pt x="40794" y="13801"/>
                  <a:pt x="40687" y="13732"/>
                  <a:pt x="40581" y="13664"/>
                </a:cubicBezTo>
                <a:close/>
                <a:moveTo>
                  <a:pt x="47687" y="13487"/>
                </a:moveTo>
                <a:lnTo>
                  <a:pt x="47687" y="13487"/>
                </a:lnTo>
                <a:cubicBezTo>
                  <a:pt x="47738" y="13513"/>
                  <a:pt x="47790" y="13539"/>
                  <a:pt x="47838" y="13566"/>
                </a:cubicBezTo>
                <a:cubicBezTo>
                  <a:pt x="47866" y="13665"/>
                  <a:pt x="47895" y="13764"/>
                  <a:pt x="47922" y="13863"/>
                </a:cubicBezTo>
                <a:cubicBezTo>
                  <a:pt x="47903" y="13868"/>
                  <a:pt x="47883" y="13874"/>
                  <a:pt x="47863" y="13878"/>
                </a:cubicBezTo>
                <a:cubicBezTo>
                  <a:pt x="47807" y="13747"/>
                  <a:pt x="47749" y="13616"/>
                  <a:pt x="47687" y="13487"/>
                </a:cubicBezTo>
                <a:close/>
                <a:moveTo>
                  <a:pt x="71209" y="13617"/>
                </a:moveTo>
                <a:cubicBezTo>
                  <a:pt x="71287" y="13667"/>
                  <a:pt x="71360" y="13719"/>
                  <a:pt x="71436" y="13770"/>
                </a:cubicBezTo>
                <a:cubicBezTo>
                  <a:pt x="71370" y="13806"/>
                  <a:pt x="71302" y="13841"/>
                  <a:pt x="71237" y="13878"/>
                </a:cubicBezTo>
                <a:cubicBezTo>
                  <a:pt x="71201" y="13795"/>
                  <a:pt x="71167" y="13713"/>
                  <a:pt x="71131" y="13629"/>
                </a:cubicBezTo>
                <a:cubicBezTo>
                  <a:pt x="71156" y="13624"/>
                  <a:pt x="71183" y="13622"/>
                  <a:pt x="71209" y="13617"/>
                </a:cubicBezTo>
                <a:close/>
                <a:moveTo>
                  <a:pt x="63471" y="12782"/>
                </a:moveTo>
                <a:cubicBezTo>
                  <a:pt x="63555" y="12828"/>
                  <a:pt x="63639" y="12874"/>
                  <a:pt x="63724" y="12919"/>
                </a:cubicBezTo>
                <a:cubicBezTo>
                  <a:pt x="63327" y="13237"/>
                  <a:pt x="62913" y="13547"/>
                  <a:pt x="62475" y="13844"/>
                </a:cubicBezTo>
                <a:cubicBezTo>
                  <a:pt x="62459" y="13856"/>
                  <a:pt x="62439" y="13868"/>
                  <a:pt x="62419" y="13880"/>
                </a:cubicBezTo>
                <a:cubicBezTo>
                  <a:pt x="62373" y="13804"/>
                  <a:pt x="62320" y="13730"/>
                  <a:pt x="62263" y="13657"/>
                </a:cubicBezTo>
                <a:cubicBezTo>
                  <a:pt x="62657" y="13360"/>
                  <a:pt x="63061" y="13070"/>
                  <a:pt x="63471" y="12782"/>
                </a:cubicBezTo>
                <a:close/>
                <a:moveTo>
                  <a:pt x="53287" y="13692"/>
                </a:moveTo>
                <a:cubicBezTo>
                  <a:pt x="53309" y="13700"/>
                  <a:pt x="53330" y="13711"/>
                  <a:pt x="53352" y="13721"/>
                </a:cubicBezTo>
                <a:cubicBezTo>
                  <a:pt x="53347" y="13757"/>
                  <a:pt x="53344" y="13792"/>
                  <a:pt x="53340" y="13826"/>
                </a:cubicBezTo>
                <a:cubicBezTo>
                  <a:pt x="53292" y="13851"/>
                  <a:pt x="53243" y="13874"/>
                  <a:pt x="53195" y="13899"/>
                </a:cubicBezTo>
                <a:cubicBezTo>
                  <a:pt x="53156" y="13884"/>
                  <a:pt x="53116" y="13867"/>
                  <a:pt x="53075" y="13851"/>
                </a:cubicBezTo>
                <a:cubicBezTo>
                  <a:pt x="53146" y="13797"/>
                  <a:pt x="53214" y="13743"/>
                  <a:pt x="53287" y="13692"/>
                </a:cubicBezTo>
                <a:close/>
                <a:moveTo>
                  <a:pt x="24489" y="13916"/>
                </a:moveTo>
                <a:cubicBezTo>
                  <a:pt x="24495" y="13918"/>
                  <a:pt x="24501" y="13922"/>
                  <a:pt x="24507" y="13923"/>
                </a:cubicBezTo>
                <a:cubicBezTo>
                  <a:pt x="24507" y="13929"/>
                  <a:pt x="24506" y="13938"/>
                  <a:pt x="24505" y="13945"/>
                </a:cubicBezTo>
                <a:cubicBezTo>
                  <a:pt x="24503" y="13945"/>
                  <a:pt x="24501" y="13945"/>
                  <a:pt x="24499" y="13945"/>
                </a:cubicBezTo>
                <a:cubicBezTo>
                  <a:pt x="24495" y="13945"/>
                  <a:pt x="24492" y="13945"/>
                  <a:pt x="24488" y="13945"/>
                </a:cubicBezTo>
                <a:cubicBezTo>
                  <a:pt x="24488" y="13935"/>
                  <a:pt x="24489" y="13926"/>
                  <a:pt x="24489" y="13916"/>
                </a:cubicBezTo>
                <a:close/>
                <a:moveTo>
                  <a:pt x="45177" y="13744"/>
                </a:moveTo>
                <a:lnTo>
                  <a:pt x="45177" y="13744"/>
                </a:lnTo>
                <a:cubicBezTo>
                  <a:pt x="45153" y="13814"/>
                  <a:pt x="45131" y="13885"/>
                  <a:pt x="45102" y="13953"/>
                </a:cubicBezTo>
                <a:lnTo>
                  <a:pt x="44591" y="13933"/>
                </a:lnTo>
                <a:cubicBezTo>
                  <a:pt x="44594" y="13928"/>
                  <a:pt x="44595" y="13923"/>
                  <a:pt x="44597" y="13918"/>
                </a:cubicBezTo>
                <a:cubicBezTo>
                  <a:pt x="44788" y="13856"/>
                  <a:pt x="44982" y="13798"/>
                  <a:pt x="45177" y="13744"/>
                </a:cubicBezTo>
                <a:close/>
                <a:moveTo>
                  <a:pt x="16426" y="13785"/>
                </a:moveTo>
                <a:cubicBezTo>
                  <a:pt x="16382" y="13844"/>
                  <a:pt x="16334" y="13901"/>
                  <a:pt x="16287" y="13961"/>
                </a:cubicBezTo>
                <a:lnTo>
                  <a:pt x="16154" y="13827"/>
                </a:lnTo>
                <a:cubicBezTo>
                  <a:pt x="16243" y="13812"/>
                  <a:pt x="16336" y="13800"/>
                  <a:pt x="16426" y="13785"/>
                </a:cubicBezTo>
                <a:close/>
                <a:moveTo>
                  <a:pt x="59386" y="12876"/>
                </a:moveTo>
                <a:cubicBezTo>
                  <a:pt x="59671" y="13049"/>
                  <a:pt x="59953" y="13226"/>
                  <a:pt x="60226" y="13408"/>
                </a:cubicBezTo>
                <a:cubicBezTo>
                  <a:pt x="59919" y="13628"/>
                  <a:pt x="59513" y="13795"/>
                  <a:pt x="59070" y="13886"/>
                </a:cubicBezTo>
                <a:cubicBezTo>
                  <a:pt x="58910" y="13921"/>
                  <a:pt x="58748" y="13945"/>
                  <a:pt x="58583" y="13962"/>
                </a:cubicBezTo>
                <a:cubicBezTo>
                  <a:pt x="58639" y="13717"/>
                  <a:pt x="58651" y="13465"/>
                  <a:pt x="58617" y="13217"/>
                </a:cubicBezTo>
                <a:lnTo>
                  <a:pt x="59386" y="12876"/>
                </a:lnTo>
                <a:close/>
                <a:moveTo>
                  <a:pt x="43647" y="13398"/>
                </a:moveTo>
                <a:cubicBezTo>
                  <a:pt x="43649" y="13508"/>
                  <a:pt x="43651" y="13619"/>
                  <a:pt x="43653" y="13731"/>
                </a:cubicBezTo>
                <a:cubicBezTo>
                  <a:pt x="43586" y="13760"/>
                  <a:pt x="43516" y="13788"/>
                  <a:pt x="43447" y="13819"/>
                </a:cubicBezTo>
                <a:cubicBezTo>
                  <a:pt x="43346" y="13869"/>
                  <a:pt x="43245" y="13924"/>
                  <a:pt x="43149" y="13984"/>
                </a:cubicBezTo>
                <a:lnTo>
                  <a:pt x="42932" y="13591"/>
                </a:lnTo>
                <a:cubicBezTo>
                  <a:pt x="43168" y="13524"/>
                  <a:pt x="43407" y="13460"/>
                  <a:pt x="43647" y="13398"/>
                </a:cubicBezTo>
                <a:close/>
                <a:moveTo>
                  <a:pt x="58166" y="13418"/>
                </a:moveTo>
                <a:cubicBezTo>
                  <a:pt x="58167" y="13450"/>
                  <a:pt x="58171" y="13481"/>
                  <a:pt x="58171" y="13513"/>
                </a:cubicBezTo>
                <a:cubicBezTo>
                  <a:pt x="58167" y="13675"/>
                  <a:pt x="58138" y="13837"/>
                  <a:pt x="58095" y="13998"/>
                </a:cubicBezTo>
                <a:cubicBezTo>
                  <a:pt x="58044" y="13999"/>
                  <a:pt x="57992" y="14000"/>
                  <a:pt x="57941" y="14000"/>
                </a:cubicBezTo>
                <a:cubicBezTo>
                  <a:pt x="57632" y="14000"/>
                  <a:pt x="57323" y="13975"/>
                  <a:pt x="57022" y="13927"/>
                </a:cubicBezTo>
                <a:lnTo>
                  <a:pt x="58166" y="13418"/>
                </a:lnTo>
                <a:close/>
                <a:moveTo>
                  <a:pt x="14415" y="13236"/>
                </a:moveTo>
                <a:cubicBezTo>
                  <a:pt x="14524" y="13377"/>
                  <a:pt x="14645" y="13514"/>
                  <a:pt x="14775" y="13648"/>
                </a:cubicBezTo>
                <a:cubicBezTo>
                  <a:pt x="14388" y="13753"/>
                  <a:pt x="14008" y="13867"/>
                  <a:pt x="13637" y="13995"/>
                </a:cubicBezTo>
                <a:cubicBezTo>
                  <a:pt x="13629" y="13998"/>
                  <a:pt x="13620" y="14002"/>
                  <a:pt x="13612" y="14005"/>
                </a:cubicBezTo>
                <a:cubicBezTo>
                  <a:pt x="13870" y="13743"/>
                  <a:pt x="14138" y="13488"/>
                  <a:pt x="14415" y="13236"/>
                </a:cubicBezTo>
                <a:close/>
                <a:moveTo>
                  <a:pt x="23163" y="13503"/>
                </a:moveTo>
                <a:cubicBezTo>
                  <a:pt x="23199" y="13510"/>
                  <a:pt x="23237" y="13517"/>
                  <a:pt x="23272" y="13525"/>
                </a:cubicBezTo>
                <a:cubicBezTo>
                  <a:pt x="23311" y="13628"/>
                  <a:pt x="23346" y="13732"/>
                  <a:pt x="23383" y="13834"/>
                </a:cubicBezTo>
                <a:lnTo>
                  <a:pt x="23274" y="13971"/>
                </a:lnTo>
                <a:cubicBezTo>
                  <a:pt x="23133" y="13981"/>
                  <a:pt x="22992" y="13991"/>
                  <a:pt x="22853" y="14006"/>
                </a:cubicBezTo>
                <a:cubicBezTo>
                  <a:pt x="22945" y="13836"/>
                  <a:pt x="23050" y="13668"/>
                  <a:pt x="23163" y="13503"/>
                </a:cubicBezTo>
                <a:close/>
                <a:moveTo>
                  <a:pt x="29193" y="13716"/>
                </a:moveTo>
                <a:cubicBezTo>
                  <a:pt x="29304" y="13790"/>
                  <a:pt x="29419" y="13862"/>
                  <a:pt x="29534" y="13933"/>
                </a:cubicBezTo>
                <a:cubicBezTo>
                  <a:pt x="29412" y="13960"/>
                  <a:pt x="29289" y="13987"/>
                  <a:pt x="29166" y="14013"/>
                </a:cubicBezTo>
                <a:cubicBezTo>
                  <a:pt x="29169" y="13913"/>
                  <a:pt x="29183" y="13814"/>
                  <a:pt x="29193" y="13716"/>
                </a:cubicBezTo>
                <a:close/>
                <a:moveTo>
                  <a:pt x="46215" y="13504"/>
                </a:moveTo>
                <a:cubicBezTo>
                  <a:pt x="46323" y="13609"/>
                  <a:pt x="46432" y="13713"/>
                  <a:pt x="46546" y="13815"/>
                </a:cubicBezTo>
                <a:cubicBezTo>
                  <a:pt x="46575" y="13884"/>
                  <a:pt x="46605" y="13950"/>
                  <a:pt x="46632" y="14019"/>
                </a:cubicBezTo>
                <a:cubicBezTo>
                  <a:pt x="46612" y="14017"/>
                  <a:pt x="46593" y="14015"/>
                  <a:pt x="46573" y="14015"/>
                </a:cubicBezTo>
                <a:cubicBezTo>
                  <a:pt x="46496" y="14000"/>
                  <a:pt x="46420" y="13986"/>
                  <a:pt x="46345" y="13971"/>
                </a:cubicBezTo>
                <a:lnTo>
                  <a:pt x="46335" y="14003"/>
                </a:lnTo>
                <a:cubicBezTo>
                  <a:pt x="46317" y="14002"/>
                  <a:pt x="46297" y="14000"/>
                  <a:pt x="46279" y="14000"/>
                </a:cubicBezTo>
                <a:lnTo>
                  <a:pt x="45620" y="13975"/>
                </a:lnTo>
                <a:cubicBezTo>
                  <a:pt x="45669" y="13851"/>
                  <a:pt x="45708" y="13727"/>
                  <a:pt x="45741" y="13600"/>
                </a:cubicBezTo>
                <a:cubicBezTo>
                  <a:pt x="45860" y="13573"/>
                  <a:pt x="45978" y="13547"/>
                  <a:pt x="46099" y="13524"/>
                </a:cubicBezTo>
                <a:cubicBezTo>
                  <a:pt x="46139" y="13515"/>
                  <a:pt x="46177" y="13512"/>
                  <a:pt x="46215" y="13504"/>
                </a:cubicBezTo>
                <a:close/>
                <a:moveTo>
                  <a:pt x="68437" y="13556"/>
                </a:moveTo>
                <a:cubicBezTo>
                  <a:pt x="68463" y="13660"/>
                  <a:pt x="68485" y="13762"/>
                  <a:pt x="68506" y="13866"/>
                </a:cubicBezTo>
                <a:lnTo>
                  <a:pt x="68345" y="14053"/>
                </a:lnTo>
                <a:cubicBezTo>
                  <a:pt x="68309" y="13981"/>
                  <a:pt x="68273" y="13908"/>
                  <a:pt x="68233" y="13836"/>
                </a:cubicBezTo>
                <a:cubicBezTo>
                  <a:pt x="68227" y="13825"/>
                  <a:pt x="68219" y="13815"/>
                  <a:pt x="68213" y="13804"/>
                </a:cubicBezTo>
                <a:cubicBezTo>
                  <a:pt x="68288" y="13721"/>
                  <a:pt x="68364" y="13639"/>
                  <a:pt x="68437" y="13556"/>
                </a:cubicBezTo>
                <a:close/>
                <a:moveTo>
                  <a:pt x="18891" y="13471"/>
                </a:moveTo>
                <a:lnTo>
                  <a:pt x="18891" y="13471"/>
                </a:lnTo>
                <a:cubicBezTo>
                  <a:pt x="18587" y="13665"/>
                  <a:pt x="18306" y="13869"/>
                  <a:pt x="18013" y="14068"/>
                </a:cubicBezTo>
                <a:cubicBezTo>
                  <a:pt x="17991" y="13893"/>
                  <a:pt x="18004" y="13719"/>
                  <a:pt x="18053" y="13551"/>
                </a:cubicBezTo>
                <a:cubicBezTo>
                  <a:pt x="18331" y="13519"/>
                  <a:pt x="18611" y="13493"/>
                  <a:pt x="18891" y="13471"/>
                </a:cubicBezTo>
                <a:close/>
                <a:moveTo>
                  <a:pt x="33164" y="13824"/>
                </a:moveTo>
                <a:cubicBezTo>
                  <a:pt x="33170" y="13826"/>
                  <a:pt x="33175" y="13828"/>
                  <a:pt x="33179" y="13830"/>
                </a:cubicBezTo>
                <a:cubicBezTo>
                  <a:pt x="33249" y="13875"/>
                  <a:pt x="33317" y="13922"/>
                  <a:pt x="33378" y="13970"/>
                </a:cubicBezTo>
                <a:cubicBezTo>
                  <a:pt x="33250" y="14003"/>
                  <a:pt x="33122" y="14041"/>
                  <a:pt x="32993" y="14073"/>
                </a:cubicBezTo>
                <a:cubicBezTo>
                  <a:pt x="33045" y="13988"/>
                  <a:pt x="33105" y="13906"/>
                  <a:pt x="33164" y="13824"/>
                </a:cubicBezTo>
                <a:close/>
                <a:moveTo>
                  <a:pt x="55864" y="13991"/>
                </a:moveTo>
                <a:lnTo>
                  <a:pt x="55864" y="13991"/>
                </a:lnTo>
                <a:cubicBezTo>
                  <a:pt x="55908" y="14006"/>
                  <a:pt x="55951" y="14020"/>
                  <a:pt x="55995" y="14033"/>
                </a:cubicBezTo>
                <a:lnTo>
                  <a:pt x="55893" y="14079"/>
                </a:lnTo>
                <a:cubicBezTo>
                  <a:pt x="55885" y="14049"/>
                  <a:pt x="55872" y="14020"/>
                  <a:pt x="55864" y="13991"/>
                </a:cubicBezTo>
                <a:close/>
                <a:moveTo>
                  <a:pt x="42375" y="13758"/>
                </a:moveTo>
                <a:lnTo>
                  <a:pt x="42557" y="14081"/>
                </a:lnTo>
                <a:cubicBezTo>
                  <a:pt x="42422" y="14020"/>
                  <a:pt x="42291" y="13957"/>
                  <a:pt x="42157" y="13897"/>
                </a:cubicBezTo>
                <a:cubicBezTo>
                  <a:pt x="42144" y="13878"/>
                  <a:pt x="42133" y="13858"/>
                  <a:pt x="42122" y="13840"/>
                </a:cubicBezTo>
                <a:cubicBezTo>
                  <a:pt x="42207" y="13813"/>
                  <a:pt x="42290" y="13784"/>
                  <a:pt x="42375" y="13758"/>
                </a:cubicBezTo>
                <a:close/>
                <a:moveTo>
                  <a:pt x="69335" y="13585"/>
                </a:moveTo>
                <a:cubicBezTo>
                  <a:pt x="69478" y="13621"/>
                  <a:pt x="69616" y="13660"/>
                  <a:pt x="69757" y="13699"/>
                </a:cubicBezTo>
                <a:cubicBezTo>
                  <a:pt x="69505" y="13817"/>
                  <a:pt x="69282" y="13955"/>
                  <a:pt x="69083" y="14108"/>
                </a:cubicBezTo>
                <a:cubicBezTo>
                  <a:pt x="69070" y="14046"/>
                  <a:pt x="69059" y="13982"/>
                  <a:pt x="69046" y="13917"/>
                </a:cubicBezTo>
                <a:lnTo>
                  <a:pt x="69335" y="13585"/>
                </a:lnTo>
                <a:close/>
                <a:moveTo>
                  <a:pt x="17091" y="13681"/>
                </a:moveTo>
                <a:cubicBezTo>
                  <a:pt x="17087" y="13822"/>
                  <a:pt x="17080" y="13964"/>
                  <a:pt x="17076" y="14107"/>
                </a:cubicBezTo>
                <a:cubicBezTo>
                  <a:pt x="17023" y="14109"/>
                  <a:pt x="16974" y="14114"/>
                  <a:pt x="16922" y="14117"/>
                </a:cubicBezTo>
                <a:cubicBezTo>
                  <a:pt x="16952" y="14033"/>
                  <a:pt x="16977" y="13951"/>
                  <a:pt x="17006" y="13868"/>
                </a:cubicBezTo>
                <a:cubicBezTo>
                  <a:pt x="17025" y="13817"/>
                  <a:pt x="17047" y="13765"/>
                  <a:pt x="17066" y="13711"/>
                </a:cubicBezTo>
                <a:cubicBezTo>
                  <a:pt x="17075" y="13700"/>
                  <a:pt x="17083" y="13689"/>
                  <a:pt x="17091" y="13681"/>
                </a:cubicBezTo>
                <a:close/>
                <a:moveTo>
                  <a:pt x="37144" y="13744"/>
                </a:moveTo>
                <a:cubicBezTo>
                  <a:pt x="37235" y="13818"/>
                  <a:pt x="37327" y="13891"/>
                  <a:pt x="37418" y="13964"/>
                </a:cubicBezTo>
                <a:cubicBezTo>
                  <a:pt x="37274" y="14026"/>
                  <a:pt x="37123" y="14084"/>
                  <a:pt x="36969" y="14136"/>
                </a:cubicBezTo>
                <a:cubicBezTo>
                  <a:pt x="37033" y="14008"/>
                  <a:pt x="37089" y="13877"/>
                  <a:pt x="37144" y="13744"/>
                </a:cubicBezTo>
                <a:close/>
                <a:moveTo>
                  <a:pt x="39086" y="13878"/>
                </a:moveTo>
                <a:cubicBezTo>
                  <a:pt x="39186" y="13900"/>
                  <a:pt x="39286" y="13921"/>
                  <a:pt x="39386" y="13942"/>
                </a:cubicBezTo>
                <a:cubicBezTo>
                  <a:pt x="39384" y="13951"/>
                  <a:pt x="39384" y="13962"/>
                  <a:pt x="39383" y="13973"/>
                </a:cubicBezTo>
                <a:cubicBezTo>
                  <a:pt x="39307" y="14026"/>
                  <a:pt x="39233" y="14082"/>
                  <a:pt x="39157" y="14136"/>
                </a:cubicBezTo>
                <a:cubicBezTo>
                  <a:pt x="39156" y="14130"/>
                  <a:pt x="39154" y="14124"/>
                  <a:pt x="39152" y="14118"/>
                </a:cubicBezTo>
                <a:cubicBezTo>
                  <a:pt x="39133" y="14037"/>
                  <a:pt x="39108" y="13957"/>
                  <a:pt x="39086" y="13878"/>
                </a:cubicBezTo>
                <a:close/>
                <a:moveTo>
                  <a:pt x="67166" y="13815"/>
                </a:moveTo>
                <a:cubicBezTo>
                  <a:pt x="67247" y="13888"/>
                  <a:pt x="67330" y="13955"/>
                  <a:pt x="67410" y="14026"/>
                </a:cubicBezTo>
                <a:cubicBezTo>
                  <a:pt x="67351" y="14087"/>
                  <a:pt x="67293" y="14150"/>
                  <a:pt x="67235" y="14211"/>
                </a:cubicBezTo>
                <a:cubicBezTo>
                  <a:pt x="67170" y="14183"/>
                  <a:pt x="67101" y="14157"/>
                  <a:pt x="67037" y="14129"/>
                </a:cubicBezTo>
                <a:cubicBezTo>
                  <a:pt x="67086" y="14026"/>
                  <a:pt x="67132" y="13923"/>
                  <a:pt x="67166" y="13815"/>
                </a:cubicBezTo>
                <a:close/>
                <a:moveTo>
                  <a:pt x="48555" y="14033"/>
                </a:moveTo>
                <a:cubicBezTo>
                  <a:pt x="48645" y="14098"/>
                  <a:pt x="48734" y="14162"/>
                  <a:pt x="48817" y="14229"/>
                </a:cubicBezTo>
                <a:cubicBezTo>
                  <a:pt x="48724" y="14216"/>
                  <a:pt x="48631" y="14204"/>
                  <a:pt x="48538" y="14191"/>
                </a:cubicBezTo>
                <a:lnTo>
                  <a:pt x="48498" y="14048"/>
                </a:lnTo>
                <a:cubicBezTo>
                  <a:pt x="48516" y="14043"/>
                  <a:pt x="48537" y="14037"/>
                  <a:pt x="48555" y="14033"/>
                </a:cubicBezTo>
                <a:close/>
                <a:moveTo>
                  <a:pt x="32413" y="13544"/>
                </a:moveTo>
                <a:cubicBezTo>
                  <a:pt x="32504" y="13577"/>
                  <a:pt x="32593" y="13612"/>
                  <a:pt x="32684" y="13645"/>
                </a:cubicBezTo>
                <a:cubicBezTo>
                  <a:pt x="32671" y="13683"/>
                  <a:pt x="32660" y="13721"/>
                  <a:pt x="32645" y="13759"/>
                </a:cubicBezTo>
                <a:cubicBezTo>
                  <a:pt x="32615" y="13839"/>
                  <a:pt x="32580" y="13917"/>
                  <a:pt x="32547" y="13997"/>
                </a:cubicBezTo>
                <a:cubicBezTo>
                  <a:pt x="32503" y="14069"/>
                  <a:pt x="32461" y="14142"/>
                  <a:pt x="32420" y="14216"/>
                </a:cubicBezTo>
                <a:cubicBezTo>
                  <a:pt x="32374" y="14227"/>
                  <a:pt x="32328" y="14238"/>
                  <a:pt x="32280" y="14249"/>
                </a:cubicBezTo>
                <a:cubicBezTo>
                  <a:pt x="32244" y="14213"/>
                  <a:pt x="32206" y="14178"/>
                  <a:pt x="32170" y="14142"/>
                </a:cubicBezTo>
                <a:cubicBezTo>
                  <a:pt x="32236" y="13950"/>
                  <a:pt x="32302" y="13755"/>
                  <a:pt x="32357" y="13559"/>
                </a:cubicBezTo>
                <a:cubicBezTo>
                  <a:pt x="32377" y="13553"/>
                  <a:pt x="32395" y="13550"/>
                  <a:pt x="32413" y="13544"/>
                </a:cubicBezTo>
                <a:close/>
                <a:moveTo>
                  <a:pt x="21591" y="13686"/>
                </a:moveTo>
                <a:cubicBezTo>
                  <a:pt x="21594" y="13862"/>
                  <a:pt x="21600" y="14037"/>
                  <a:pt x="21606" y="14212"/>
                </a:cubicBezTo>
                <a:cubicBezTo>
                  <a:pt x="21551" y="14224"/>
                  <a:pt x="21495" y="14238"/>
                  <a:pt x="21441" y="14251"/>
                </a:cubicBezTo>
                <a:cubicBezTo>
                  <a:pt x="21484" y="14062"/>
                  <a:pt x="21534" y="13874"/>
                  <a:pt x="21591" y="13686"/>
                </a:cubicBezTo>
                <a:close/>
                <a:moveTo>
                  <a:pt x="39936" y="14058"/>
                </a:moveTo>
                <a:cubicBezTo>
                  <a:pt x="40033" y="14080"/>
                  <a:pt x="40130" y="14100"/>
                  <a:pt x="40226" y="14120"/>
                </a:cubicBezTo>
                <a:cubicBezTo>
                  <a:pt x="40113" y="14166"/>
                  <a:pt x="39999" y="14212"/>
                  <a:pt x="39885" y="14259"/>
                </a:cubicBezTo>
                <a:cubicBezTo>
                  <a:pt x="39886" y="14201"/>
                  <a:pt x="39888" y="14144"/>
                  <a:pt x="39894" y="14086"/>
                </a:cubicBezTo>
                <a:cubicBezTo>
                  <a:pt x="39908" y="14077"/>
                  <a:pt x="39921" y="14068"/>
                  <a:pt x="39936" y="14058"/>
                </a:cubicBezTo>
                <a:close/>
                <a:moveTo>
                  <a:pt x="50273" y="13542"/>
                </a:moveTo>
                <a:lnTo>
                  <a:pt x="50273" y="13542"/>
                </a:lnTo>
                <a:cubicBezTo>
                  <a:pt x="50229" y="13648"/>
                  <a:pt x="50185" y="13752"/>
                  <a:pt x="50145" y="13856"/>
                </a:cubicBezTo>
                <a:cubicBezTo>
                  <a:pt x="49896" y="13989"/>
                  <a:pt x="49651" y="14124"/>
                  <a:pt x="49406" y="14261"/>
                </a:cubicBezTo>
                <a:cubicBezTo>
                  <a:pt x="49370" y="14228"/>
                  <a:pt x="49332" y="14196"/>
                  <a:pt x="49295" y="14164"/>
                </a:cubicBezTo>
                <a:cubicBezTo>
                  <a:pt x="49296" y="14160"/>
                  <a:pt x="49296" y="14157"/>
                  <a:pt x="49296" y="14153"/>
                </a:cubicBezTo>
                <a:cubicBezTo>
                  <a:pt x="49322" y="14035"/>
                  <a:pt x="49355" y="13917"/>
                  <a:pt x="49393" y="13800"/>
                </a:cubicBezTo>
                <a:cubicBezTo>
                  <a:pt x="49687" y="13716"/>
                  <a:pt x="49982" y="13632"/>
                  <a:pt x="50273" y="13542"/>
                </a:cubicBezTo>
                <a:close/>
                <a:moveTo>
                  <a:pt x="25065" y="13648"/>
                </a:moveTo>
                <a:lnTo>
                  <a:pt x="25065" y="13648"/>
                </a:lnTo>
                <a:cubicBezTo>
                  <a:pt x="25111" y="13651"/>
                  <a:pt x="25159" y="13657"/>
                  <a:pt x="25209" y="13659"/>
                </a:cubicBezTo>
                <a:cubicBezTo>
                  <a:pt x="25309" y="13672"/>
                  <a:pt x="25410" y="13686"/>
                  <a:pt x="25510" y="13699"/>
                </a:cubicBezTo>
                <a:cubicBezTo>
                  <a:pt x="25754" y="13732"/>
                  <a:pt x="25990" y="13782"/>
                  <a:pt x="26227" y="13831"/>
                </a:cubicBezTo>
                <a:cubicBezTo>
                  <a:pt x="26409" y="13973"/>
                  <a:pt x="26597" y="14111"/>
                  <a:pt x="26794" y="14244"/>
                </a:cubicBezTo>
                <a:cubicBezTo>
                  <a:pt x="26788" y="14251"/>
                  <a:pt x="26780" y="14259"/>
                  <a:pt x="26775" y="14265"/>
                </a:cubicBezTo>
                <a:cubicBezTo>
                  <a:pt x="26337" y="14158"/>
                  <a:pt x="25885" y="14074"/>
                  <a:pt x="25425" y="14019"/>
                </a:cubicBezTo>
                <a:cubicBezTo>
                  <a:pt x="25337" y="13967"/>
                  <a:pt x="25246" y="13918"/>
                  <a:pt x="25152" y="13873"/>
                </a:cubicBezTo>
                <a:cubicBezTo>
                  <a:pt x="25124" y="13797"/>
                  <a:pt x="25092" y="13722"/>
                  <a:pt x="25065" y="13648"/>
                </a:cubicBezTo>
                <a:close/>
                <a:moveTo>
                  <a:pt x="28742" y="13764"/>
                </a:moveTo>
                <a:lnTo>
                  <a:pt x="28742" y="13764"/>
                </a:lnTo>
                <a:cubicBezTo>
                  <a:pt x="28731" y="13877"/>
                  <a:pt x="28725" y="13989"/>
                  <a:pt x="28723" y="14104"/>
                </a:cubicBezTo>
                <a:cubicBezTo>
                  <a:pt x="28387" y="14172"/>
                  <a:pt x="28050" y="14240"/>
                  <a:pt x="27711" y="14304"/>
                </a:cubicBezTo>
                <a:cubicBezTo>
                  <a:pt x="27736" y="14276"/>
                  <a:pt x="27763" y="14246"/>
                  <a:pt x="27788" y="14217"/>
                </a:cubicBezTo>
                <a:lnTo>
                  <a:pt x="28742" y="13764"/>
                </a:lnTo>
                <a:close/>
                <a:moveTo>
                  <a:pt x="53830" y="14018"/>
                </a:moveTo>
                <a:cubicBezTo>
                  <a:pt x="53944" y="14115"/>
                  <a:pt x="54042" y="14217"/>
                  <a:pt x="54116" y="14327"/>
                </a:cubicBezTo>
                <a:cubicBezTo>
                  <a:pt x="54015" y="14273"/>
                  <a:pt x="53912" y="14218"/>
                  <a:pt x="53805" y="14167"/>
                </a:cubicBezTo>
                <a:cubicBezTo>
                  <a:pt x="53815" y="14118"/>
                  <a:pt x="53824" y="14067"/>
                  <a:pt x="53830" y="14018"/>
                </a:cubicBezTo>
                <a:close/>
                <a:moveTo>
                  <a:pt x="71733" y="13975"/>
                </a:moveTo>
                <a:cubicBezTo>
                  <a:pt x="71900" y="14096"/>
                  <a:pt x="72062" y="14220"/>
                  <a:pt x="72219" y="14347"/>
                </a:cubicBezTo>
                <a:cubicBezTo>
                  <a:pt x="72018" y="14242"/>
                  <a:pt x="71815" y="14141"/>
                  <a:pt x="71602" y="14046"/>
                </a:cubicBezTo>
                <a:cubicBezTo>
                  <a:pt x="71647" y="14021"/>
                  <a:pt x="71689" y="13998"/>
                  <a:pt x="71733" y="13975"/>
                </a:cubicBezTo>
                <a:close/>
                <a:moveTo>
                  <a:pt x="15260" y="14093"/>
                </a:moveTo>
                <a:cubicBezTo>
                  <a:pt x="15278" y="14109"/>
                  <a:pt x="15294" y="14124"/>
                  <a:pt x="15313" y="14140"/>
                </a:cubicBezTo>
                <a:cubicBezTo>
                  <a:pt x="15269" y="14210"/>
                  <a:pt x="15227" y="14278"/>
                  <a:pt x="15183" y="14347"/>
                </a:cubicBezTo>
                <a:cubicBezTo>
                  <a:pt x="15182" y="14347"/>
                  <a:pt x="15180" y="14348"/>
                  <a:pt x="15178" y="14348"/>
                </a:cubicBezTo>
                <a:cubicBezTo>
                  <a:pt x="15204" y="14264"/>
                  <a:pt x="15231" y="14178"/>
                  <a:pt x="15260" y="14093"/>
                </a:cubicBezTo>
                <a:close/>
                <a:moveTo>
                  <a:pt x="35504" y="13824"/>
                </a:moveTo>
                <a:lnTo>
                  <a:pt x="35504" y="13824"/>
                </a:lnTo>
                <a:cubicBezTo>
                  <a:pt x="35503" y="13897"/>
                  <a:pt x="35502" y="13971"/>
                  <a:pt x="35501" y="14046"/>
                </a:cubicBezTo>
                <a:cubicBezTo>
                  <a:pt x="35435" y="14133"/>
                  <a:pt x="35376" y="14223"/>
                  <a:pt x="35310" y="14309"/>
                </a:cubicBezTo>
                <a:cubicBezTo>
                  <a:pt x="35291" y="14331"/>
                  <a:pt x="35273" y="14352"/>
                  <a:pt x="35255" y="14374"/>
                </a:cubicBezTo>
                <a:cubicBezTo>
                  <a:pt x="35110" y="14249"/>
                  <a:pt x="34962" y="14124"/>
                  <a:pt x="34804" y="14006"/>
                </a:cubicBezTo>
                <a:cubicBezTo>
                  <a:pt x="34800" y="14003"/>
                  <a:pt x="34794" y="13999"/>
                  <a:pt x="34790" y="13997"/>
                </a:cubicBezTo>
                <a:cubicBezTo>
                  <a:pt x="34790" y="13994"/>
                  <a:pt x="34789" y="13989"/>
                  <a:pt x="34788" y="13987"/>
                </a:cubicBezTo>
                <a:cubicBezTo>
                  <a:pt x="35026" y="13933"/>
                  <a:pt x="35266" y="13878"/>
                  <a:pt x="35504" y="13824"/>
                </a:cubicBezTo>
                <a:close/>
                <a:moveTo>
                  <a:pt x="43582" y="14314"/>
                </a:moveTo>
                <a:lnTo>
                  <a:pt x="43539" y="14389"/>
                </a:lnTo>
                <a:cubicBezTo>
                  <a:pt x="43511" y="14384"/>
                  <a:pt x="43484" y="14380"/>
                  <a:pt x="43457" y="14374"/>
                </a:cubicBezTo>
                <a:cubicBezTo>
                  <a:pt x="43499" y="14355"/>
                  <a:pt x="43539" y="14333"/>
                  <a:pt x="43582" y="14314"/>
                </a:cubicBezTo>
                <a:close/>
                <a:moveTo>
                  <a:pt x="49971" y="14336"/>
                </a:moveTo>
                <a:lnTo>
                  <a:pt x="49971" y="14336"/>
                </a:lnTo>
                <a:cubicBezTo>
                  <a:pt x="49961" y="14362"/>
                  <a:pt x="49950" y="14387"/>
                  <a:pt x="49941" y="14413"/>
                </a:cubicBezTo>
                <a:cubicBezTo>
                  <a:pt x="49912" y="14409"/>
                  <a:pt x="49884" y="14404"/>
                  <a:pt x="49856" y="14398"/>
                </a:cubicBezTo>
                <a:cubicBezTo>
                  <a:pt x="49894" y="14379"/>
                  <a:pt x="49932" y="14358"/>
                  <a:pt x="49971" y="14336"/>
                </a:cubicBezTo>
                <a:close/>
                <a:moveTo>
                  <a:pt x="17518" y="14380"/>
                </a:moveTo>
                <a:cubicBezTo>
                  <a:pt x="17522" y="14395"/>
                  <a:pt x="17530" y="14409"/>
                  <a:pt x="17535" y="14424"/>
                </a:cubicBezTo>
                <a:cubicBezTo>
                  <a:pt x="17526" y="14431"/>
                  <a:pt x="17517" y="14440"/>
                  <a:pt x="17508" y="14446"/>
                </a:cubicBezTo>
                <a:cubicBezTo>
                  <a:pt x="17510" y="14424"/>
                  <a:pt x="17510" y="14403"/>
                  <a:pt x="17510" y="14381"/>
                </a:cubicBezTo>
                <a:cubicBezTo>
                  <a:pt x="17512" y="14381"/>
                  <a:pt x="17515" y="14380"/>
                  <a:pt x="17518" y="14380"/>
                </a:cubicBezTo>
                <a:close/>
                <a:moveTo>
                  <a:pt x="45533" y="14184"/>
                </a:moveTo>
                <a:lnTo>
                  <a:pt x="46140" y="14295"/>
                </a:lnTo>
                <a:cubicBezTo>
                  <a:pt x="45895" y="14351"/>
                  <a:pt x="45647" y="14401"/>
                  <a:pt x="45401" y="14454"/>
                </a:cubicBezTo>
                <a:cubicBezTo>
                  <a:pt x="45448" y="14365"/>
                  <a:pt x="45491" y="14276"/>
                  <a:pt x="45533" y="14184"/>
                </a:cubicBezTo>
                <a:close/>
                <a:moveTo>
                  <a:pt x="22136" y="14447"/>
                </a:moveTo>
                <a:lnTo>
                  <a:pt x="22133" y="14456"/>
                </a:lnTo>
                <a:cubicBezTo>
                  <a:pt x="22133" y="14453"/>
                  <a:pt x="22133" y="14451"/>
                  <a:pt x="22134" y="14447"/>
                </a:cubicBezTo>
                <a:close/>
                <a:moveTo>
                  <a:pt x="38571" y="13765"/>
                </a:moveTo>
                <a:cubicBezTo>
                  <a:pt x="38575" y="13766"/>
                  <a:pt x="38579" y="13766"/>
                  <a:pt x="38582" y="13768"/>
                </a:cubicBezTo>
                <a:cubicBezTo>
                  <a:pt x="38644" y="13987"/>
                  <a:pt x="38702" y="14207"/>
                  <a:pt x="38752" y="14430"/>
                </a:cubicBezTo>
                <a:cubicBezTo>
                  <a:pt x="38735" y="14444"/>
                  <a:pt x="38715" y="14456"/>
                  <a:pt x="38698" y="14469"/>
                </a:cubicBezTo>
                <a:cubicBezTo>
                  <a:pt x="38513" y="14321"/>
                  <a:pt x="38327" y="14172"/>
                  <a:pt x="38141" y="14024"/>
                </a:cubicBezTo>
                <a:cubicBezTo>
                  <a:pt x="38293" y="13942"/>
                  <a:pt x="38435" y="13855"/>
                  <a:pt x="38571" y="13765"/>
                </a:cubicBezTo>
                <a:close/>
                <a:moveTo>
                  <a:pt x="39362" y="14468"/>
                </a:moveTo>
                <a:lnTo>
                  <a:pt x="39362" y="14479"/>
                </a:lnTo>
                <a:cubicBezTo>
                  <a:pt x="39350" y="14483"/>
                  <a:pt x="39337" y="14489"/>
                  <a:pt x="39325" y="14494"/>
                </a:cubicBezTo>
                <a:cubicBezTo>
                  <a:pt x="39337" y="14485"/>
                  <a:pt x="39350" y="14477"/>
                  <a:pt x="39362" y="14468"/>
                </a:cubicBezTo>
                <a:close/>
                <a:moveTo>
                  <a:pt x="67732" y="14316"/>
                </a:moveTo>
                <a:lnTo>
                  <a:pt x="67930" y="14496"/>
                </a:lnTo>
                <a:cubicBezTo>
                  <a:pt x="67841" y="14461"/>
                  <a:pt x="67753" y="14424"/>
                  <a:pt x="67666" y="14387"/>
                </a:cubicBezTo>
                <a:cubicBezTo>
                  <a:pt x="67689" y="14364"/>
                  <a:pt x="67710" y="14341"/>
                  <a:pt x="67732" y="14316"/>
                </a:cubicBezTo>
                <a:close/>
                <a:moveTo>
                  <a:pt x="12705" y="13389"/>
                </a:moveTo>
                <a:cubicBezTo>
                  <a:pt x="12721" y="13453"/>
                  <a:pt x="12740" y="13517"/>
                  <a:pt x="12757" y="13584"/>
                </a:cubicBezTo>
                <a:cubicBezTo>
                  <a:pt x="12802" y="13759"/>
                  <a:pt x="12840" y="13935"/>
                  <a:pt x="12879" y="14111"/>
                </a:cubicBezTo>
                <a:cubicBezTo>
                  <a:pt x="12800" y="14194"/>
                  <a:pt x="12723" y="14280"/>
                  <a:pt x="12644" y="14364"/>
                </a:cubicBezTo>
                <a:cubicBezTo>
                  <a:pt x="12642" y="14365"/>
                  <a:pt x="12637" y="14367"/>
                  <a:pt x="12633" y="14369"/>
                </a:cubicBezTo>
                <a:cubicBezTo>
                  <a:pt x="12490" y="14413"/>
                  <a:pt x="12346" y="14460"/>
                  <a:pt x="12204" y="14506"/>
                </a:cubicBezTo>
                <a:cubicBezTo>
                  <a:pt x="11935" y="14177"/>
                  <a:pt x="11646" y="13854"/>
                  <a:pt x="11338" y="13539"/>
                </a:cubicBezTo>
                <a:cubicBezTo>
                  <a:pt x="11541" y="13529"/>
                  <a:pt x="11744" y="13515"/>
                  <a:pt x="11946" y="13496"/>
                </a:cubicBezTo>
                <a:cubicBezTo>
                  <a:pt x="12202" y="13470"/>
                  <a:pt x="12456" y="13433"/>
                  <a:pt x="12705" y="13389"/>
                </a:cubicBezTo>
                <a:close/>
                <a:moveTo>
                  <a:pt x="22985" y="14327"/>
                </a:moveTo>
                <a:lnTo>
                  <a:pt x="22827" y="14522"/>
                </a:lnTo>
                <a:cubicBezTo>
                  <a:pt x="22798" y="14467"/>
                  <a:pt x="22776" y="14409"/>
                  <a:pt x="22757" y="14352"/>
                </a:cubicBezTo>
                <a:cubicBezTo>
                  <a:pt x="22832" y="14344"/>
                  <a:pt x="22908" y="14336"/>
                  <a:pt x="22985" y="14327"/>
                </a:cubicBezTo>
                <a:close/>
                <a:moveTo>
                  <a:pt x="33626" y="14267"/>
                </a:moveTo>
                <a:lnTo>
                  <a:pt x="33626" y="14267"/>
                </a:lnTo>
                <a:cubicBezTo>
                  <a:pt x="33582" y="14363"/>
                  <a:pt x="33541" y="14457"/>
                  <a:pt x="33505" y="14551"/>
                </a:cubicBezTo>
                <a:cubicBezTo>
                  <a:pt x="33388" y="14544"/>
                  <a:pt x="33271" y="14538"/>
                  <a:pt x="33156" y="14526"/>
                </a:cubicBezTo>
                <a:cubicBezTo>
                  <a:pt x="33034" y="14513"/>
                  <a:pt x="32917" y="14495"/>
                  <a:pt x="32797" y="14479"/>
                </a:cubicBezTo>
                <a:cubicBezTo>
                  <a:pt x="32798" y="14478"/>
                  <a:pt x="32798" y="14474"/>
                  <a:pt x="32799" y="14473"/>
                </a:cubicBezTo>
                <a:cubicBezTo>
                  <a:pt x="33072" y="14403"/>
                  <a:pt x="33349" y="14336"/>
                  <a:pt x="33626" y="14267"/>
                </a:cubicBezTo>
                <a:close/>
                <a:moveTo>
                  <a:pt x="68614" y="14417"/>
                </a:moveTo>
                <a:cubicBezTo>
                  <a:pt x="68620" y="14452"/>
                  <a:pt x="68623" y="14489"/>
                  <a:pt x="68629" y="14524"/>
                </a:cubicBezTo>
                <a:cubicBezTo>
                  <a:pt x="68617" y="14538"/>
                  <a:pt x="68605" y="14550"/>
                  <a:pt x="68593" y="14564"/>
                </a:cubicBezTo>
                <a:lnTo>
                  <a:pt x="68551" y="14527"/>
                </a:lnTo>
                <a:cubicBezTo>
                  <a:pt x="68549" y="14517"/>
                  <a:pt x="68545" y="14509"/>
                  <a:pt x="68541" y="14500"/>
                </a:cubicBezTo>
                <a:cubicBezTo>
                  <a:pt x="68566" y="14472"/>
                  <a:pt x="68589" y="14444"/>
                  <a:pt x="68614" y="14417"/>
                </a:cubicBezTo>
                <a:close/>
                <a:moveTo>
                  <a:pt x="26075" y="14464"/>
                </a:moveTo>
                <a:lnTo>
                  <a:pt x="26075" y="14464"/>
                </a:lnTo>
                <a:cubicBezTo>
                  <a:pt x="26156" y="14480"/>
                  <a:pt x="26238" y="14496"/>
                  <a:pt x="26318" y="14515"/>
                </a:cubicBezTo>
                <a:lnTo>
                  <a:pt x="26233" y="14555"/>
                </a:lnTo>
                <a:lnTo>
                  <a:pt x="26251" y="14565"/>
                </a:lnTo>
                <a:cubicBezTo>
                  <a:pt x="26234" y="14567"/>
                  <a:pt x="26214" y="14570"/>
                  <a:pt x="26197" y="14573"/>
                </a:cubicBezTo>
                <a:cubicBezTo>
                  <a:pt x="26160" y="14539"/>
                  <a:pt x="26125" y="14505"/>
                  <a:pt x="26086" y="14472"/>
                </a:cubicBezTo>
                <a:cubicBezTo>
                  <a:pt x="26082" y="14469"/>
                  <a:pt x="26078" y="14467"/>
                  <a:pt x="26075" y="14464"/>
                </a:cubicBezTo>
                <a:close/>
                <a:moveTo>
                  <a:pt x="34034" y="14502"/>
                </a:moveTo>
                <a:cubicBezTo>
                  <a:pt x="34061" y="14527"/>
                  <a:pt x="34091" y="14549"/>
                  <a:pt x="34117" y="14573"/>
                </a:cubicBezTo>
                <a:cubicBezTo>
                  <a:pt x="34079" y="14573"/>
                  <a:pt x="34041" y="14570"/>
                  <a:pt x="34001" y="14570"/>
                </a:cubicBezTo>
                <a:cubicBezTo>
                  <a:pt x="34010" y="14548"/>
                  <a:pt x="34024" y="14526"/>
                  <a:pt x="34034" y="14502"/>
                </a:cubicBezTo>
                <a:close/>
                <a:moveTo>
                  <a:pt x="54822" y="13546"/>
                </a:moveTo>
                <a:cubicBezTo>
                  <a:pt x="54975" y="13626"/>
                  <a:pt x="55136" y="13703"/>
                  <a:pt x="55303" y="13774"/>
                </a:cubicBezTo>
                <a:cubicBezTo>
                  <a:pt x="55333" y="13943"/>
                  <a:pt x="55384" y="14111"/>
                  <a:pt x="55446" y="14277"/>
                </a:cubicBezTo>
                <a:lnTo>
                  <a:pt x="55392" y="14302"/>
                </a:lnTo>
                <a:lnTo>
                  <a:pt x="54763" y="14582"/>
                </a:lnTo>
                <a:cubicBezTo>
                  <a:pt x="54733" y="14474"/>
                  <a:pt x="54696" y="14369"/>
                  <a:pt x="54632" y="14265"/>
                </a:cubicBezTo>
                <a:cubicBezTo>
                  <a:pt x="54532" y="14106"/>
                  <a:pt x="54394" y="13954"/>
                  <a:pt x="54234" y="13817"/>
                </a:cubicBezTo>
                <a:cubicBezTo>
                  <a:pt x="54427" y="13725"/>
                  <a:pt x="54622" y="13634"/>
                  <a:pt x="54822" y="13546"/>
                </a:cubicBezTo>
                <a:close/>
                <a:moveTo>
                  <a:pt x="29580" y="14243"/>
                </a:moveTo>
                <a:lnTo>
                  <a:pt x="29580" y="14243"/>
                </a:lnTo>
                <a:cubicBezTo>
                  <a:pt x="29446" y="14359"/>
                  <a:pt x="29314" y="14474"/>
                  <a:pt x="29184" y="14591"/>
                </a:cubicBezTo>
                <a:cubicBezTo>
                  <a:pt x="29177" y="14505"/>
                  <a:pt x="29167" y="14419"/>
                  <a:pt x="29164" y="14333"/>
                </a:cubicBezTo>
                <a:cubicBezTo>
                  <a:pt x="29303" y="14303"/>
                  <a:pt x="29442" y="14273"/>
                  <a:pt x="29580" y="14243"/>
                </a:cubicBezTo>
                <a:close/>
                <a:moveTo>
                  <a:pt x="44554" y="14008"/>
                </a:moveTo>
                <a:lnTo>
                  <a:pt x="45038" y="14095"/>
                </a:lnTo>
                <a:cubicBezTo>
                  <a:pt x="45017" y="14141"/>
                  <a:pt x="44999" y="14188"/>
                  <a:pt x="44977" y="14232"/>
                </a:cubicBezTo>
                <a:cubicBezTo>
                  <a:pt x="44917" y="14353"/>
                  <a:pt x="44846" y="14471"/>
                  <a:pt x="44774" y="14589"/>
                </a:cubicBezTo>
                <a:cubicBezTo>
                  <a:pt x="44769" y="14591"/>
                  <a:pt x="44764" y="14592"/>
                  <a:pt x="44759" y="14592"/>
                </a:cubicBezTo>
                <a:cubicBezTo>
                  <a:pt x="44607" y="14567"/>
                  <a:pt x="44456" y="14542"/>
                  <a:pt x="44304" y="14516"/>
                </a:cubicBezTo>
                <a:lnTo>
                  <a:pt x="44396" y="14335"/>
                </a:lnTo>
                <a:cubicBezTo>
                  <a:pt x="44451" y="14226"/>
                  <a:pt x="44503" y="14117"/>
                  <a:pt x="44554" y="14008"/>
                </a:cubicBezTo>
                <a:close/>
                <a:moveTo>
                  <a:pt x="30651" y="14601"/>
                </a:moveTo>
                <a:lnTo>
                  <a:pt x="30651" y="14603"/>
                </a:lnTo>
                <a:cubicBezTo>
                  <a:pt x="30651" y="14603"/>
                  <a:pt x="30651" y="14602"/>
                  <a:pt x="30651" y="14601"/>
                </a:cubicBezTo>
                <a:close/>
                <a:moveTo>
                  <a:pt x="20866" y="13379"/>
                </a:moveTo>
                <a:cubicBezTo>
                  <a:pt x="20739" y="13748"/>
                  <a:pt x="20643" y="14122"/>
                  <a:pt x="20579" y="14498"/>
                </a:cubicBezTo>
                <a:cubicBezTo>
                  <a:pt x="20531" y="14515"/>
                  <a:pt x="20481" y="14529"/>
                  <a:pt x="20433" y="14545"/>
                </a:cubicBezTo>
                <a:cubicBezTo>
                  <a:pt x="20332" y="14581"/>
                  <a:pt x="20236" y="14620"/>
                  <a:pt x="20139" y="14658"/>
                </a:cubicBezTo>
                <a:cubicBezTo>
                  <a:pt x="19950" y="14341"/>
                  <a:pt x="19779" y="14018"/>
                  <a:pt x="19617" y="13694"/>
                </a:cubicBezTo>
                <a:cubicBezTo>
                  <a:pt x="19732" y="13599"/>
                  <a:pt x="19851" y="13506"/>
                  <a:pt x="19961" y="13408"/>
                </a:cubicBezTo>
                <a:cubicBezTo>
                  <a:pt x="20263" y="13394"/>
                  <a:pt x="20565" y="13384"/>
                  <a:pt x="20866" y="13379"/>
                </a:cubicBezTo>
                <a:close/>
                <a:moveTo>
                  <a:pt x="48636" y="14537"/>
                </a:moveTo>
                <a:cubicBezTo>
                  <a:pt x="48691" y="14543"/>
                  <a:pt x="48745" y="14549"/>
                  <a:pt x="48799" y="14556"/>
                </a:cubicBezTo>
                <a:cubicBezTo>
                  <a:pt x="48796" y="14572"/>
                  <a:pt x="48796" y="14587"/>
                  <a:pt x="48795" y="14602"/>
                </a:cubicBezTo>
                <a:cubicBezTo>
                  <a:pt x="48755" y="14625"/>
                  <a:pt x="48716" y="14648"/>
                  <a:pt x="48674" y="14671"/>
                </a:cubicBezTo>
                <a:cubicBezTo>
                  <a:pt x="48662" y="14626"/>
                  <a:pt x="48649" y="14581"/>
                  <a:pt x="48636" y="14537"/>
                </a:cubicBezTo>
                <a:close/>
                <a:moveTo>
                  <a:pt x="25337" y="14355"/>
                </a:moveTo>
                <a:lnTo>
                  <a:pt x="25337" y="14355"/>
                </a:lnTo>
                <a:cubicBezTo>
                  <a:pt x="25342" y="14359"/>
                  <a:pt x="25350" y="14362"/>
                  <a:pt x="25355" y="14365"/>
                </a:cubicBezTo>
                <a:cubicBezTo>
                  <a:pt x="25489" y="14456"/>
                  <a:pt x="25615" y="14551"/>
                  <a:pt x="25732" y="14649"/>
                </a:cubicBezTo>
                <a:lnTo>
                  <a:pt x="25475" y="14690"/>
                </a:lnTo>
                <a:cubicBezTo>
                  <a:pt x="25428" y="14578"/>
                  <a:pt x="25382" y="14467"/>
                  <a:pt x="25337" y="14355"/>
                </a:cubicBezTo>
                <a:close/>
                <a:moveTo>
                  <a:pt x="30068" y="14633"/>
                </a:moveTo>
                <a:cubicBezTo>
                  <a:pt x="30078" y="14658"/>
                  <a:pt x="30093" y="14682"/>
                  <a:pt x="30105" y="14707"/>
                </a:cubicBezTo>
                <a:cubicBezTo>
                  <a:pt x="30077" y="14712"/>
                  <a:pt x="30050" y="14717"/>
                  <a:pt x="30023" y="14722"/>
                </a:cubicBezTo>
                <a:cubicBezTo>
                  <a:pt x="30040" y="14693"/>
                  <a:pt x="30051" y="14662"/>
                  <a:pt x="30068" y="14633"/>
                </a:cubicBezTo>
                <a:close/>
                <a:moveTo>
                  <a:pt x="41594" y="14392"/>
                </a:moveTo>
                <a:cubicBezTo>
                  <a:pt x="41669" y="14407"/>
                  <a:pt x="41742" y="14422"/>
                  <a:pt x="41817" y="14436"/>
                </a:cubicBezTo>
                <a:cubicBezTo>
                  <a:pt x="41892" y="14537"/>
                  <a:pt x="41964" y="14636"/>
                  <a:pt x="42034" y="14736"/>
                </a:cubicBezTo>
                <a:cubicBezTo>
                  <a:pt x="42027" y="14742"/>
                  <a:pt x="42021" y="14746"/>
                  <a:pt x="42012" y="14750"/>
                </a:cubicBezTo>
                <a:cubicBezTo>
                  <a:pt x="41893" y="14643"/>
                  <a:pt x="41776" y="14538"/>
                  <a:pt x="41648" y="14435"/>
                </a:cubicBezTo>
                <a:cubicBezTo>
                  <a:pt x="41631" y="14420"/>
                  <a:pt x="41612" y="14407"/>
                  <a:pt x="41594" y="14392"/>
                </a:cubicBezTo>
                <a:close/>
                <a:moveTo>
                  <a:pt x="51276" y="13644"/>
                </a:moveTo>
                <a:cubicBezTo>
                  <a:pt x="51388" y="13670"/>
                  <a:pt x="51498" y="13694"/>
                  <a:pt x="51610" y="13720"/>
                </a:cubicBezTo>
                <a:cubicBezTo>
                  <a:pt x="51848" y="13786"/>
                  <a:pt x="52084" y="13856"/>
                  <a:pt x="52315" y="13933"/>
                </a:cubicBezTo>
                <a:lnTo>
                  <a:pt x="52273" y="14036"/>
                </a:lnTo>
                <a:cubicBezTo>
                  <a:pt x="51994" y="14270"/>
                  <a:pt x="51734" y="14510"/>
                  <a:pt x="51492" y="14760"/>
                </a:cubicBezTo>
                <a:cubicBezTo>
                  <a:pt x="51139" y="14670"/>
                  <a:pt x="50784" y="14587"/>
                  <a:pt x="50424" y="14512"/>
                </a:cubicBezTo>
                <a:cubicBezTo>
                  <a:pt x="50482" y="14338"/>
                  <a:pt x="50540" y="14167"/>
                  <a:pt x="50605" y="13995"/>
                </a:cubicBezTo>
                <a:cubicBezTo>
                  <a:pt x="50828" y="13877"/>
                  <a:pt x="51051" y="13760"/>
                  <a:pt x="51276" y="13644"/>
                </a:cubicBezTo>
                <a:close/>
                <a:moveTo>
                  <a:pt x="17063" y="14473"/>
                </a:moveTo>
                <a:lnTo>
                  <a:pt x="17063" y="14473"/>
                </a:lnTo>
                <a:cubicBezTo>
                  <a:pt x="17059" y="14581"/>
                  <a:pt x="17055" y="14689"/>
                  <a:pt x="17052" y="14796"/>
                </a:cubicBezTo>
                <a:cubicBezTo>
                  <a:pt x="16989" y="14698"/>
                  <a:pt x="16918" y="14605"/>
                  <a:pt x="16839" y="14521"/>
                </a:cubicBezTo>
                <a:cubicBezTo>
                  <a:pt x="16914" y="14505"/>
                  <a:pt x="16989" y="14489"/>
                  <a:pt x="17063" y="14473"/>
                </a:cubicBezTo>
                <a:close/>
                <a:moveTo>
                  <a:pt x="14685" y="14130"/>
                </a:moveTo>
                <a:lnTo>
                  <a:pt x="14685" y="14130"/>
                </a:lnTo>
                <a:cubicBezTo>
                  <a:pt x="14649" y="14249"/>
                  <a:pt x="14611" y="14365"/>
                  <a:pt x="14574" y="14483"/>
                </a:cubicBezTo>
                <a:cubicBezTo>
                  <a:pt x="14199" y="14575"/>
                  <a:pt x="13833" y="14681"/>
                  <a:pt x="13478" y="14798"/>
                </a:cubicBezTo>
                <a:cubicBezTo>
                  <a:pt x="13456" y="14686"/>
                  <a:pt x="13434" y="14575"/>
                  <a:pt x="13411" y="14462"/>
                </a:cubicBezTo>
                <a:cubicBezTo>
                  <a:pt x="13829" y="14341"/>
                  <a:pt x="14254" y="14231"/>
                  <a:pt x="14685" y="14130"/>
                </a:cubicBezTo>
                <a:close/>
                <a:moveTo>
                  <a:pt x="36123" y="14735"/>
                </a:moveTo>
                <a:lnTo>
                  <a:pt x="36123" y="14735"/>
                </a:lnTo>
                <a:cubicBezTo>
                  <a:pt x="36093" y="14784"/>
                  <a:pt x="36065" y="14834"/>
                  <a:pt x="36035" y="14883"/>
                </a:cubicBezTo>
                <a:cubicBezTo>
                  <a:pt x="36033" y="14866"/>
                  <a:pt x="36032" y="14848"/>
                  <a:pt x="36032" y="14829"/>
                </a:cubicBezTo>
                <a:cubicBezTo>
                  <a:pt x="36062" y="14798"/>
                  <a:pt x="36093" y="14767"/>
                  <a:pt x="36123" y="14735"/>
                </a:cubicBezTo>
                <a:close/>
                <a:moveTo>
                  <a:pt x="24164" y="14602"/>
                </a:moveTo>
                <a:lnTo>
                  <a:pt x="24164" y="14602"/>
                </a:lnTo>
                <a:cubicBezTo>
                  <a:pt x="24217" y="14682"/>
                  <a:pt x="24278" y="14762"/>
                  <a:pt x="24349" y="14838"/>
                </a:cubicBezTo>
                <a:cubicBezTo>
                  <a:pt x="24357" y="14845"/>
                  <a:pt x="24366" y="14853"/>
                  <a:pt x="24375" y="14859"/>
                </a:cubicBezTo>
                <a:cubicBezTo>
                  <a:pt x="24310" y="14869"/>
                  <a:pt x="24245" y="14878"/>
                  <a:pt x="24181" y="14888"/>
                </a:cubicBezTo>
                <a:cubicBezTo>
                  <a:pt x="24164" y="14794"/>
                  <a:pt x="24159" y="14697"/>
                  <a:pt x="24164" y="14602"/>
                </a:cubicBezTo>
                <a:close/>
                <a:moveTo>
                  <a:pt x="53720" y="14519"/>
                </a:moveTo>
                <a:cubicBezTo>
                  <a:pt x="53900" y="14614"/>
                  <a:pt x="54070" y="14713"/>
                  <a:pt x="54234" y="14817"/>
                </a:cubicBezTo>
                <a:lnTo>
                  <a:pt x="54013" y="14915"/>
                </a:lnTo>
                <a:lnTo>
                  <a:pt x="53798" y="14734"/>
                </a:lnTo>
                <a:lnTo>
                  <a:pt x="53682" y="14641"/>
                </a:lnTo>
                <a:cubicBezTo>
                  <a:pt x="53695" y="14600"/>
                  <a:pt x="53707" y="14561"/>
                  <a:pt x="53720" y="14519"/>
                </a:cubicBezTo>
                <a:close/>
                <a:moveTo>
                  <a:pt x="46802" y="14479"/>
                </a:moveTo>
                <a:cubicBezTo>
                  <a:pt x="46844" y="14613"/>
                  <a:pt x="46882" y="14746"/>
                  <a:pt x="46914" y="14880"/>
                </a:cubicBezTo>
                <a:cubicBezTo>
                  <a:pt x="46918" y="14894"/>
                  <a:pt x="46920" y="14911"/>
                  <a:pt x="46924" y="14927"/>
                </a:cubicBezTo>
                <a:cubicBezTo>
                  <a:pt x="46500" y="14866"/>
                  <a:pt x="46078" y="14804"/>
                  <a:pt x="45657" y="14738"/>
                </a:cubicBezTo>
                <a:cubicBezTo>
                  <a:pt x="46040" y="14654"/>
                  <a:pt x="46422" y="14569"/>
                  <a:pt x="46802" y="14479"/>
                </a:cubicBezTo>
                <a:close/>
                <a:moveTo>
                  <a:pt x="28731" y="14427"/>
                </a:moveTo>
                <a:cubicBezTo>
                  <a:pt x="28738" y="14566"/>
                  <a:pt x="28753" y="14706"/>
                  <a:pt x="28775" y="14844"/>
                </a:cubicBezTo>
                <a:cubicBezTo>
                  <a:pt x="28780" y="14871"/>
                  <a:pt x="28787" y="14898"/>
                  <a:pt x="28793" y="14925"/>
                </a:cubicBezTo>
                <a:cubicBezTo>
                  <a:pt x="28780" y="14927"/>
                  <a:pt x="28765" y="14929"/>
                  <a:pt x="28751" y="14930"/>
                </a:cubicBezTo>
                <a:cubicBezTo>
                  <a:pt x="28741" y="14926"/>
                  <a:pt x="28727" y="14920"/>
                  <a:pt x="28717" y="14915"/>
                </a:cubicBezTo>
                <a:cubicBezTo>
                  <a:pt x="28506" y="14807"/>
                  <a:pt x="28300" y="14697"/>
                  <a:pt x="28099" y="14581"/>
                </a:cubicBezTo>
                <a:cubicBezTo>
                  <a:pt x="28086" y="14576"/>
                  <a:pt x="28075" y="14567"/>
                  <a:pt x="28065" y="14561"/>
                </a:cubicBezTo>
                <a:cubicBezTo>
                  <a:pt x="28286" y="14517"/>
                  <a:pt x="28509" y="14473"/>
                  <a:pt x="28731" y="14427"/>
                </a:cubicBezTo>
                <a:close/>
                <a:moveTo>
                  <a:pt x="42964" y="14806"/>
                </a:moveTo>
                <a:lnTo>
                  <a:pt x="43026" y="14916"/>
                </a:lnTo>
                <a:lnTo>
                  <a:pt x="42932" y="14932"/>
                </a:lnTo>
                <a:cubicBezTo>
                  <a:pt x="42940" y="14891"/>
                  <a:pt x="42948" y="14847"/>
                  <a:pt x="42964" y="14806"/>
                </a:cubicBezTo>
                <a:close/>
                <a:moveTo>
                  <a:pt x="22467" y="14926"/>
                </a:moveTo>
                <a:cubicBezTo>
                  <a:pt x="22472" y="14932"/>
                  <a:pt x="22478" y="14940"/>
                  <a:pt x="22484" y="14947"/>
                </a:cubicBezTo>
                <a:lnTo>
                  <a:pt x="22453" y="14985"/>
                </a:lnTo>
                <a:cubicBezTo>
                  <a:pt x="22458" y="14965"/>
                  <a:pt x="22461" y="14946"/>
                  <a:pt x="22467" y="14926"/>
                </a:cubicBezTo>
                <a:close/>
                <a:moveTo>
                  <a:pt x="23543" y="14308"/>
                </a:moveTo>
                <a:cubicBezTo>
                  <a:pt x="23584" y="14434"/>
                  <a:pt x="23619" y="14562"/>
                  <a:pt x="23660" y="14690"/>
                </a:cubicBezTo>
                <a:cubicBezTo>
                  <a:pt x="23661" y="14780"/>
                  <a:pt x="23668" y="14870"/>
                  <a:pt x="23688" y="14959"/>
                </a:cubicBezTo>
                <a:lnTo>
                  <a:pt x="23655" y="14963"/>
                </a:lnTo>
                <a:lnTo>
                  <a:pt x="23319" y="15011"/>
                </a:lnTo>
                <a:cubicBezTo>
                  <a:pt x="23237" y="14965"/>
                  <a:pt x="23163" y="14915"/>
                  <a:pt x="23098" y="14859"/>
                </a:cubicBezTo>
                <a:lnTo>
                  <a:pt x="23543" y="14308"/>
                </a:lnTo>
                <a:close/>
                <a:moveTo>
                  <a:pt x="47267" y="14564"/>
                </a:moveTo>
                <a:lnTo>
                  <a:pt x="47267" y="14564"/>
                </a:lnTo>
                <a:cubicBezTo>
                  <a:pt x="47296" y="14573"/>
                  <a:pt x="47327" y="14582"/>
                  <a:pt x="47355" y="14591"/>
                </a:cubicBezTo>
                <a:cubicBezTo>
                  <a:pt x="47458" y="14736"/>
                  <a:pt x="47559" y="14883"/>
                  <a:pt x="47656" y="15031"/>
                </a:cubicBezTo>
                <a:cubicBezTo>
                  <a:pt x="47562" y="15017"/>
                  <a:pt x="47467" y="15007"/>
                  <a:pt x="47372" y="14992"/>
                </a:cubicBezTo>
                <a:cubicBezTo>
                  <a:pt x="47343" y="14848"/>
                  <a:pt x="47307" y="14706"/>
                  <a:pt x="47267" y="14564"/>
                </a:cubicBezTo>
                <a:close/>
                <a:moveTo>
                  <a:pt x="67406" y="14653"/>
                </a:moveTo>
                <a:cubicBezTo>
                  <a:pt x="67510" y="14695"/>
                  <a:pt x="67615" y="14735"/>
                  <a:pt x="67717" y="14778"/>
                </a:cubicBezTo>
                <a:cubicBezTo>
                  <a:pt x="67663" y="14842"/>
                  <a:pt x="67608" y="14904"/>
                  <a:pt x="67552" y="14970"/>
                </a:cubicBezTo>
                <a:cubicBezTo>
                  <a:pt x="67532" y="14996"/>
                  <a:pt x="67513" y="15023"/>
                  <a:pt x="67492" y="15049"/>
                </a:cubicBezTo>
                <a:cubicBezTo>
                  <a:pt x="67466" y="15001"/>
                  <a:pt x="67442" y="14953"/>
                  <a:pt x="67416" y="14905"/>
                </a:cubicBezTo>
                <a:cubicBezTo>
                  <a:pt x="67384" y="14851"/>
                  <a:pt x="67350" y="14798"/>
                  <a:pt x="67318" y="14744"/>
                </a:cubicBezTo>
                <a:cubicBezTo>
                  <a:pt x="67347" y="14713"/>
                  <a:pt x="67378" y="14684"/>
                  <a:pt x="67406" y="14653"/>
                </a:cubicBezTo>
                <a:close/>
                <a:moveTo>
                  <a:pt x="27769" y="14929"/>
                </a:moveTo>
                <a:lnTo>
                  <a:pt x="27769" y="14929"/>
                </a:lnTo>
                <a:cubicBezTo>
                  <a:pt x="27860" y="14962"/>
                  <a:pt x="27947" y="14995"/>
                  <a:pt x="28035" y="15028"/>
                </a:cubicBezTo>
                <a:cubicBezTo>
                  <a:pt x="27956" y="15039"/>
                  <a:pt x="27875" y="15052"/>
                  <a:pt x="27794" y="15062"/>
                </a:cubicBezTo>
                <a:cubicBezTo>
                  <a:pt x="27783" y="15019"/>
                  <a:pt x="27779" y="14974"/>
                  <a:pt x="27769" y="14929"/>
                </a:cubicBezTo>
                <a:close/>
                <a:moveTo>
                  <a:pt x="64065" y="13185"/>
                </a:moveTo>
                <a:cubicBezTo>
                  <a:pt x="64125" y="13345"/>
                  <a:pt x="64191" y="13502"/>
                  <a:pt x="64264" y="13659"/>
                </a:cubicBezTo>
                <a:lnTo>
                  <a:pt x="63714" y="14320"/>
                </a:lnTo>
                <a:cubicBezTo>
                  <a:pt x="63502" y="14569"/>
                  <a:pt x="63284" y="14817"/>
                  <a:pt x="63065" y="15063"/>
                </a:cubicBezTo>
                <a:cubicBezTo>
                  <a:pt x="62999" y="15007"/>
                  <a:pt x="62936" y="14948"/>
                  <a:pt x="62869" y="14891"/>
                </a:cubicBezTo>
                <a:cubicBezTo>
                  <a:pt x="62808" y="14811"/>
                  <a:pt x="62748" y="14731"/>
                  <a:pt x="62686" y="14652"/>
                </a:cubicBezTo>
                <a:cubicBezTo>
                  <a:pt x="62670" y="14518"/>
                  <a:pt x="62637" y="14386"/>
                  <a:pt x="62591" y="14254"/>
                </a:cubicBezTo>
                <a:lnTo>
                  <a:pt x="62604" y="14246"/>
                </a:lnTo>
                <a:lnTo>
                  <a:pt x="62989" y="13982"/>
                </a:lnTo>
                <a:cubicBezTo>
                  <a:pt x="63361" y="13724"/>
                  <a:pt x="63721" y="13457"/>
                  <a:pt x="64065" y="13185"/>
                </a:cubicBezTo>
                <a:close/>
                <a:moveTo>
                  <a:pt x="44506" y="14974"/>
                </a:moveTo>
                <a:lnTo>
                  <a:pt x="44506" y="14974"/>
                </a:lnTo>
                <a:cubicBezTo>
                  <a:pt x="44482" y="15007"/>
                  <a:pt x="44461" y="15040"/>
                  <a:pt x="44436" y="15072"/>
                </a:cubicBezTo>
                <a:cubicBezTo>
                  <a:pt x="44400" y="15051"/>
                  <a:pt x="44363" y="15029"/>
                  <a:pt x="44327" y="15009"/>
                </a:cubicBezTo>
                <a:cubicBezTo>
                  <a:pt x="44386" y="14997"/>
                  <a:pt x="44447" y="14986"/>
                  <a:pt x="44506" y="14974"/>
                </a:cubicBezTo>
                <a:close/>
                <a:moveTo>
                  <a:pt x="39411" y="14877"/>
                </a:moveTo>
                <a:cubicBezTo>
                  <a:pt x="39426" y="14951"/>
                  <a:pt x="39444" y="15022"/>
                  <a:pt x="39465" y="15094"/>
                </a:cubicBezTo>
                <a:lnTo>
                  <a:pt x="39340" y="14991"/>
                </a:lnTo>
                <a:cubicBezTo>
                  <a:pt x="39335" y="14965"/>
                  <a:pt x="39331" y="14941"/>
                  <a:pt x="39326" y="14915"/>
                </a:cubicBezTo>
                <a:cubicBezTo>
                  <a:pt x="39354" y="14902"/>
                  <a:pt x="39383" y="14889"/>
                  <a:pt x="39411" y="14877"/>
                </a:cubicBezTo>
                <a:close/>
                <a:moveTo>
                  <a:pt x="12991" y="14652"/>
                </a:moveTo>
                <a:cubicBezTo>
                  <a:pt x="13009" y="14750"/>
                  <a:pt x="13029" y="14848"/>
                  <a:pt x="13045" y="14947"/>
                </a:cubicBezTo>
                <a:cubicBezTo>
                  <a:pt x="12934" y="14990"/>
                  <a:pt x="12825" y="15034"/>
                  <a:pt x="12714" y="15076"/>
                </a:cubicBezTo>
                <a:cubicBezTo>
                  <a:pt x="12697" y="15083"/>
                  <a:pt x="12681" y="15088"/>
                  <a:pt x="12665" y="15095"/>
                </a:cubicBezTo>
                <a:cubicBezTo>
                  <a:pt x="12654" y="15080"/>
                  <a:pt x="12643" y="15065"/>
                  <a:pt x="12632" y="15049"/>
                </a:cubicBezTo>
                <a:cubicBezTo>
                  <a:pt x="12750" y="14915"/>
                  <a:pt x="12868" y="14783"/>
                  <a:pt x="12991" y="14652"/>
                </a:cubicBezTo>
                <a:close/>
                <a:moveTo>
                  <a:pt x="60581" y="13648"/>
                </a:moveTo>
                <a:cubicBezTo>
                  <a:pt x="60690" y="13722"/>
                  <a:pt x="60801" y="13795"/>
                  <a:pt x="60909" y="13869"/>
                </a:cubicBezTo>
                <a:cubicBezTo>
                  <a:pt x="60978" y="13917"/>
                  <a:pt x="61041" y="13967"/>
                  <a:pt x="61110" y="14017"/>
                </a:cubicBezTo>
                <a:cubicBezTo>
                  <a:pt x="60918" y="14169"/>
                  <a:pt x="60727" y="14324"/>
                  <a:pt x="60538" y="14478"/>
                </a:cubicBezTo>
                <a:cubicBezTo>
                  <a:pt x="60275" y="14695"/>
                  <a:pt x="60025" y="14916"/>
                  <a:pt x="59772" y="15136"/>
                </a:cubicBezTo>
                <a:lnTo>
                  <a:pt x="59461" y="14953"/>
                </a:lnTo>
                <a:lnTo>
                  <a:pt x="59186" y="14793"/>
                </a:lnTo>
                <a:lnTo>
                  <a:pt x="59050" y="14712"/>
                </a:lnTo>
                <a:lnTo>
                  <a:pt x="58982" y="14671"/>
                </a:lnTo>
                <a:lnTo>
                  <a:pt x="58947" y="14651"/>
                </a:lnTo>
                <a:cubicBezTo>
                  <a:pt x="58946" y="14650"/>
                  <a:pt x="58945" y="14650"/>
                  <a:pt x="58944" y="14650"/>
                </a:cubicBezTo>
                <a:cubicBezTo>
                  <a:pt x="58936" y="14650"/>
                  <a:pt x="58936" y="14666"/>
                  <a:pt x="58930" y="14671"/>
                </a:cubicBezTo>
                <a:lnTo>
                  <a:pt x="58704" y="15128"/>
                </a:lnTo>
                <a:cubicBezTo>
                  <a:pt x="58475" y="15118"/>
                  <a:pt x="58246" y="15112"/>
                  <a:pt x="58015" y="15112"/>
                </a:cubicBezTo>
                <a:cubicBezTo>
                  <a:pt x="58211" y="14855"/>
                  <a:pt x="58367" y="14584"/>
                  <a:pt x="58475" y="14304"/>
                </a:cubicBezTo>
                <a:cubicBezTo>
                  <a:pt x="58726" y="14284"/>
                  <a:pt x="58975" y="14254"/>
                  <a:pt x="59218" y="14202"/>
                </a:cubicBezTo>
                <a:cubicBezTo>
                  <a:pt x="59725" y="14098"/>
                  <a:pt x="60207" y="13908"/>
                  <a:pt x="60581" y="13648"/>
                </a:cubicBezTo>
                <a:close/>
                <a:moveTo>
                  <a:pt x="31232" y="15035"/>
                </a:moveTo>
                <a:lnTo>
                  <a:pt x="31232" y="15035"/>
                </a:lnTo>
                <a:cubicBezTo>
                  <a:pt x="31216" y="15071"/>
                  <a:pt x="31196" y="15105"/>
                  <a:pt x="31180" y="15140"/>
                </a:cubicBezTo>
                <a:lnTo>
                  <a:pt x="31180" y="15074"/>
                </a:lnTo>
                <a:cubicBezTo>
                  <a:pt x="31196" y="15061"/>
                  <a:pt x="31216" y="15049"/>
                  <a:pt x="31232" y="15035"/>
                </a:cubicBezTo>
                <a:close/>
                <a:moveTo>
                  <a:pt x="27230" y="14750"/>
                </a:moveTo>
                <a:cubicBezTo>
                  <a:pt x="27232" y="14750"/>
                  <a:pt x="27234" y="14751"/>
                  <a:pt x="27236" y="14751"/>
                </a:cubicBezTo>
                <a:cubicBezTo>
                  <a:pt x="27254" y="14875"/>
                  <a:pt x="27282" y="14997"/>
                  <a:pt x="27314" y="15120"/>
                </a:cubicBezTo>
                <a:lnTo>
                  <a:pt x="26980" y="15158"/>
                </a:lnTo>
                <a:lnTo>
                  <a:pt x="27129" y="14903"/>
                </a:lnTo>
                <a:cubicBezTo>
                  <a:pt x="27152" y="14864"/>
                  <a:pt x="27170" y="14822"/>
                  <a:pt x="27189" y="14782"/>
                </a:cubicBezTo>
                <a:cubicBezTo>
                  <a:pt x="27203" y="14771"/>
                  <a:pt x="27216" y="14761"/>
                  <a:pt x="27230" y="14750"/>
                </a:cubicBezTo>
                <a:close/>
                <a:moveTo>
                  <a:pt x="53533" y="15013"/>
                </a:moveTo>
                <a:lnTo>
                  <a:pt x="53623" y="15089"/>
                </a:lnTo>
                <a:lnTo>
                  <a:pt x="53451" y="15166"/>
                </a:lnTo>
                <a:cubicBezTo>
                  <a:pt x="53478" y="15116"/>
                  <a:pt x="53509" y="15065"/>
                  <a:pt x="53533" y="15013"/>
                </a:cubicBezTo>
                <a:close/>
                <a:moveTo>
                  <a:pt x="52895" y="14502"/>
                </a:moveTo>
                <a:lnTo>
                  <a:pt x="53133" y="14690"/>
                </a:lnTo>
                <a:cubicBezTo>
                  <a:pt x="53074" y="14843"/>
                  <a:pt x="53004" y="14992"/>
                  <a:pt x="52919" y="15140"/>
                </a:cubicBezTo>
                <a:cubicBezTo>
                  <a:pt x="52913" y="15151"/>
                  <a:pt x="52905" y="15160"/>
                  <a:pt x="52899" y="15171"/>
                </a:cubicBezTo>
                <a:cubicBezTo>
                  <a:pt x="52737" y="15118"/>
                  <a:pt x="52572" y="15068"/>
                  <a:pt x="52408" y="15017"/>
                </a:cubicBezTo>
                <a:cubicBezTo>
                  <a:pt x="52414" y="14997"/>
                  <a:pt x="52420" y="14975"/>
                  <a:pt x="52428" y="14954"/>
                </a:cubicBezTo>
                <a:lnTo>
                  <a:pt x="52507" y="14719"/>
                </a:lnTo>
                <a:cubicBezTo>
                  <a:pt x="52635" y="14647"/>
                  <a:pt x="52764" y="14575"/>
                  <a:pt x="52895" y="14502"/>
                </a:cubicBezTo>
                <a:close/>
                <a:moveTo>
                  <a:pt x="56485" y="14166"/>
                </a:moveTo>
                <a:cubicBezTo>
                  <a:pt x="56750" y="14226"/>
                  <a:pt x="57023" y="14273"/>
                  <a:pt x="57300" y="14300"/>
                </a:cubicBezTo>
                <a:cubicBezTo>
                  <a:pt x="57508" y="14319"/>
                  <a:pt x="57720" y="14326"/>
                  <a:pt x="57932" y="14326"/>
                </a:cubicBezTo>
                <a:cubicBezTo>
                  <a:pt x="57948" y="14326"/>
                  <a:pt x="57963" y="14326"/>
                  <a:pt x="57979" y="14326"/>
                </a:cubicBezTo>
                <a:lnTo>
                  <a:pt x="57979" y="14326"/>
                </a:lnTo>
                <a:cubicBezTo>
                  <a:pt x="57858" y="14602"/>
                  <a:pt x="57685" y="14870"/>
                  <a:pt x="57468" y="15125"/>
                </a:cubicBezTo>
                <a:cubicBezTo>
                  <a:pt x="57195" y="15134"/>
                  <a:pt x="56924" y="15149"/>
                  <a:pt x="56654" y="15172"/>
                </a:cubicBezTo>
                <a:cubicBezTo>
                  <a:pt x="56403" y="14979"/>
                  <a:pt x="56214" y="14747"/>
                  <a:pt x="56081" y="14509"/>
                </a:cubicBezTo>
                <a:cubicBezTo>
                  <a:pt x="56056" y="14464"/>
                  <a:pt x="56037" y="14419"/>
                  <a:pt x="56014" y="14374"/>
                </a:cubicBezTo>
                <a:lnTo>
                  <a:pt x="56485" y="14166"/>
                </a:lnTo>
                <a:close/>
                <a:moveTo>
                  <a:pt x="20525" y="14892"/>
                </a:moveTo>
                <a:cubicBezTo>
                  <a:pt x="20515" y="14978"/>
                  <a:pt x="20511" y="15065"/>
                  <a:pt x="20504" y="15153"/>
                </a:cubicBezTo>
                <a:cubicBezTo>
                  <a:pt x="20494" y="15160"/>
                  <a:pt x="20482" y="15170"/>
                  <a:pt x="20471" y="15180"/>
                </a:cubicBezTo>
                <a:cubicBezTo>
                  <a:pt x="20425" y="15110"/>
                  <a:pt x="20378" y="15040"/>
                  <a:pt x="20332" y="14970"/>
                </a:cubicBezTo>
                <a:cubicBezTo>
                  <a:pt x="20396" y="14943"/>
                  <a:pt x="20459" y="14916"/>
                  <a:pt x="20525" y="14892"/>
                </a:cubicBezTo>
                <a:close/>
                <a:moveTo>
                  <a:pt x="7860" y="14659"/>
                </a:moveTo>
                <a:cubicBezTo>
                  <a:pt x="8065" y="14834"/>
                  <a:pt x="8265" y="15013"/>
                  <a:pt x="8457" y="15194"/>
                </a:cubicBezTo>
                <a:cubicBezTo>
                  <a:pt x="8292" y="15196"/>
                  <a:pt x="8127" y="15197"/>
                  <a:pt x="7963" y="15202"/>
                </a:cubicBezTo>
                <a:cubicBezTo>
                  <a:pt x="7815" y="15204"/>
                  <a:pt x="7665" y="15209"/>
                  <a:pt x="7517" y="15215"/>
                </a:cubicBezTo>
                <a:cubicBezTo>
                  <a:pt x="7627" y="15028"/>
                  <a:pt x="7743" y="14843"/>
                  <a:pt x="7860" y="14659"/>
                </a:cubicBezTo>
                <a:close/>
                <a:moveTo>
                  <a:pt x="8812" y="13275"/>
                </a:moveTo>
                <a:cubicBezTo>
                  <a:pt x="8842" y="13285"/>
                  <a:pt x="8869" y="13296"/>
                  <a:pt x="8896" y="13306"/>
                </a:cubicBezTo>
                <a:cubicBezTo>
                  <a:pt x="9316" y="13443"/>
                  <a:pt x="9776" y="13502"/>
                  <a:pt x="10234" y="13529"/>
                </a:cubicBezTo>
                <a:cubicBezTo>
                  <a:pt x="10587" y="13962"/>
                  <a:pt x="10992" y="14376"/>
                  <a:pt x="11443" y="14771"/>
                </a:cubicBezTo>
                <a:cubicBezTo>
                  <a:pt x="11080" y="14913"/>
                  <a:pt x="10706" y="15040"/>
                  <a:pt x="10357" y="15196"/>
                </a:cubicBezTo>
                <a:lnTo>
                  <a:pt x="10271" y="15236"/>
                </a:lnTo>
                <a:cubicBezTo>
                  <a:pt x="9878" y="15217"/>
                  <a:pt x="9481" y="15204"/>
                  <a:pt x="9085" y="15197"/>
                </a:cubicBezTo>
                <a:cubicBezTo>
                  <a:pt x="8772" y="14892"/>
                  <a:pt x="8441" y="14593"/>
                  <a:pt x="8092" y="14304"/>
                </a:cubicBezTo>
                <a:cubicBezTo>
                  <a:pt x="8195" y="14147"/>
                  <a:pt x="8299" y="13993"/>
                  <a:pt x="8407" y="13837"/>
                </a:cubicBezTo>
                <a:cubicBezTo>
                  <a:pt x="8539" y="13649"/>
                  <a:pt x="8674" y="13463"/>
                  <a:pt x="8812" y="13275"/>
                </a:cubicBezTo>
                <a:close/>
                <a:moveTo>
                  <a:pt x="64904" y="13526"/>
                </a:moveTo>
                <a:cubicBezTo>
                  <a:pt x="65258" y="13700"/>
                  <a:pt x="65619" y="13869"/>
                  <a:pt x="65984" y="14036"/>
                </a:cubicBezTo>
                <a:lnTo>
                  <a:pt x="66091" y="14199"/>
                </a:lnTo>
                <a:cubicBezTo>
                  <a:pt x="66162" y="14304"/>
                  <a:pt x="66234" y="14411"/>
                  <a:pt x="66306" y="14517"/>
                </a:cubicBezTo>
                <a:cubicBezTo>
                  <a:pt x="66267" y="14599"/>
                  <a:pt x="66234" y="14681"/>
                  <a:pt x="66179" y="14758"/>
                </a:cubicBezTo>
                <a:lnTo>
                  <a:pt x="65994" y="15026"/>
                </a:lnTo>
                <a:cubicBezTo>
                  <a:pt x="65944" y="15096"/>
                  <a:pt x="65897" y="15167"/>
                  <a:pt x="65851" y="15238"/>
                </a:cubicBezTo>
                <a:cubicBezTo>
                  <a:pt x="65818" y="15226"/>
                  <a:pt x="65782" y="15215"/>
                  <a:pt x="65747" y="15205"/>
                </a:cubicBezTo>
                <a:cubicBezTo>
                  <a:pt x="65366" y="14707"/>
                  <a:pt x="65041" y="14191"/>
                  <a:pt x="64793" y="13661"/>
                </a:cubicBezTo>
                <a:lnTo>
                  <a:pt x="64904" y="13526"/>
                </a:lnTo>
                <a:close/>
                <a:moveTo>
                  <a:pt x="49318" y="14693"/>
                </a:moveTo>
                <a:cubicBezTo>
                  <a:pt x="49464" y="14844"/>
                  <a:pt x="49597" y="15000"/>
                  <a:pt x="49718" y="15158"/>
                </a:cubicBezTo>
                <a:cubicBezTo>
                  <a:pt x="49710" y="15186"/>
                  <a:pt x="49705" y="15216"/>
                  <a:pt x="49698" y="15245"/>
                </a:cubicBezTo>
                <a:cubicBezTo>
                  <a:pt x="49549" y="15148"/>
                  <a:pt x="49394" y="15056"/>
                  <a:pt x="49232" y="14968"/>
                </a:cubicBezTo>
                <a:cubicBezTo>
                  <a:pt x="49227" y="14894"/>
                  <a:pt x="49225" y="14820"/>
                  <a:pt x="49227" y="14745"/>
                </a:cubicBezTo>
                <a:cubicBezTo>
                  <a:pt x="49258" y="14729"/>
                  <a:pt x="49288" y="14711"/>
                  <a:pt x="49318" y="14693"/>
                </a:cubicBezTo>
                <a:close/>
                <a:moveTo>
                  <a:pt x="32772" y="14804"/>
                </a:moveTo>
                <a:lnTo>
                  <a:pt x="32772" y="14804"/>
                </a:lnTo>
                <a:cubicBezTo>
                  <a:pt x="32890" y="14822"/>
                  <a:pt x="33010" y="14839"/>
                  <a:pt x="33131" y="14850"/>
                </a:cubicBezTo>
                <a:cubicBezTo>
                  <a:pt x="33222" y="14859"/>
                  <a:pt x="33311" y="14862"/>
                  <a:pt x="33402" y="14867"/>
                </a:cubicBezTo>
                <a:cubicBezTo>
                  <a:pt x="33365" y="14995"/>
                  <a:pt x="33334" y="15122"/>
                  <a:pt x="33311" y="15251"/>
                </a:cubicBezTo>
                <a:cubicBezTo>
                  <a:pt x="33218" y="15221"/>
                  <a:pt x="33124" y="15192"/>
                  <a:pt x="33029" y="15161"/>
                </a:cubicBezTo>
                <a:cubicBezTo>
                  <a:pt x="32949" y="15040"/>
                  <a:pt x="32863" y="14922"/>
                  <a:pt x="32772" y="14804"/>
                </a:cubicBezTo>
                <a:close/>
                <a:moveTo>
                  <a:pt x="17851" y="15045"/>
                </a:moveTo>
                <a:cubicBezTo>
                  <a:pt x="17907" y="15123"/>
                  <a:pt x="17967" y="15200"/>
                  <a:pt x="18034" y="15275"/>
                </a:cubicBezTo>
                <a:cubicBezTo>
                  <a:pt x="17930" y="15234"/>
                  <a:pt x="17824" y="15193"/>
                  <a:pt x="17722" y="15151"/>
                </a:cubicBezTo>
                <a:cubicBezTo>
                  <a:pt x="17715" y="15148"/>
                  <a:pt x="17710" y="15145"/>
                  <a:pt x="17703" y="15143"/>
                </a:cubicBezTo>
                <a:cubicBezTo>
                  <a:pt x="17753" y="15110"/>
                  <a:pt x="17802" y="15077"/>
                  <a:pt x="17851" y="15045"/>
                </a:cubicBezTo>
                <a:close/>
                <a:moveTo>
                  <a:pt x="21635" y="14749"/>
                </a:moveTo>
                <a:cubicBezTo>
                  <a:pt x="21646" y="14925"/>
                  <a:pt x="21660" y="15099"/>
                  <a:pt x="21675" y="15273"/>
                </a:cubicBezTo>
                <a:cubicBezTo>
                  <a:pt x="21628" y="15275"/>
                  <a:pt x="21584" y="15280"/>
                  <a:pt x="21539" y="15285"/>
                </a:cubicBezTo>
                <a:lnTo>
                  <a:pt x="21542" y="15262"/>
                </a:lnTo>
                <a:lnTo>
                  <a:pt x="21618" y="14848"/>
                </a:lnTo>
                <a:lnTo>
                  <a:pt x="21635" y="14749"/>
                </a:lnTo>
                <a:close/>
                <a:moveTo>
                  <a:pt x="55574" y="14570"/>
                </a:moveTo>
                <a:cubicBezTo>
                  <a:pt x="55696" y="14798"/>
                  <a:pt x="55863" y="15025"/>
                  <a:pt x="56087" y="15232"/>
                </a:cubicBezTo>
                <a:cubicBezTo>
                  <a:pt x="55891" y="15257"/>
                  <a:pt x="55695" y="15285"/>
                  <a:pt x="55500" y="15316"/>
                </a:cubicBezTo>
                <a:cubicBezTo>
                  <a:pt x="55330" y="15154"/>
                  <a:pt x="55144" y="14998"/>
                  <a:pt x="54943" y="14851"/>
                </a:cubicBezTo>
                <a:lnTo>
                  <a:pt x="55574" y="14570"/>
                </a:lnTo>
                <a:close/>
                <a:moveTo>
                  <a:pt x="19268" y="13988"/>
                </a:moveTo>
                <a:cubicBezTo>
                  <a:pt x="19413" y="14271"/>
                  <a:pt x="19565" y="14551"/>
                  <a:pt x="19731" y="14829"/>
                </a:cubicBezTo>
                <a:cubicBezTo>
                  <a:pt x="19387" y="14981"/>
                  <a:pt x="19058" y="15148"/>
                  <a:pt x="18751" y="15329"/>
                </a:cubicBezTo>
                <a:cubicBezTo>
                  <a:pt x="18553" y="15152"/>
                  <a:pt x="18389" y="14959"/>
                  <a:pt x="18265" y="14754"/>
                </a:cubicBezTo>
                <a:cubicBezTo>
                  <a:pt x="18611" y="14505"/>
                  <a:pt x="18944" y="14249"/>
                  <a:pt x="19268" y="13988"/>
                </a:cubicBezTo>
                <a:close/>
                <a:moveTo>
                  <a:pt x="11799" y="15068"/>
                </a:moveTo>
                <a:cubicBezTo>
                  <a:pt x="11840" y="15100"/>
                  <a:pt x="11879" y="15134"/>
                  <a:pt x="11920" y="15167"/>
                </a:cubicBezTo>
                <a:cubicBezTo>
                  <a:pt x="11873" y="15221"/>
                  <a:pt x="11826" y="15278"/>
                  <a:pt x="11778" y="15333"/>
                </a:cubicBezTo>
                <a:cubicBezTo>
                  <a:pt x="11629" y="15320"/>
                  <a:pt x="11478" y="15308"/>
                  <a:pt x="11329" y="15297"/>
                </a:cubicBezTo>
                <a:cubicBezTo>
                  <a:pt x="11483" y="15217"/>
                  <a:pt x="11641" y="15143"/>
                  <a:pt x="11799" y="15068"/>
                </a:cubicBezTo>
                <a:close/>
                <a:moveTo>
                  <a:pt x="40802" y="14303"/>
                </a:moveTo>
                <a:cubicBezTo>
                  <a:pt x="41098" y="14522"/>
                  <a:pt x="41384" y="14751"/>
                  <a:pt x="41658" y="14987"/>
                </a:cubicBezTo>
                <a:cubicBezTo>
                  <a:pt x="41566" y="15051"/>
                  <a:pt x="41477" y="15115"/>
                  <a:pt x="41387" y="15180"/>
                </a:cubicBezTo>
                <a:cubicBezTo>
                  <a:pt x="40953" y="15243"/>
                  <a:pt x="40515" y="15302"/>
                  <a:pt x="40077" y="15357"/>
                </a:cubicBezTo>
                <a:cubicBezTo>
                  <a:pt x="39995" y="15128"/>
                  <a:pt x="39932" y="14896"/>
                  <a:pt x="39902" y="14664"/>
                </a:cubicBezTo>
                <a:cubicBezTo>
                  <a:pt x="40198" y="14540"/>
                  <a:pt x="40497" y="14419"/>
                  <a:pt x="40802" y="14303"/>
                </a:cubicBezTo>
                <a:close/>
                <a:moveTo>
                  <a:pt x="61011" y="15204"/>
                </a:moveTo>
                <a:lnTo>
                  <a:pt x="61011" y="15204"/>
                </a:lnTo>
                <a:cubicBezTo>
                  <a:pt x="60985" y="15267"/>
                  <a:pt x="60956" y="15329"/>
                  <a:pt x="60929" y="15393"/>
                </a:cubicBezTo>
                <a:cubicBezTo>
                  <a:pt x="60863" y="15379"/>
                  <a:pt x="60797" y="15366"/>
                  <a:pt x="60729" y="15354"/>
                </a:cubicBezTo>
                <a:cubicBezTo>
                  <a:pt x="60826" y="15305"/>
                  <a:pt x="60919" y="15254"/>
                  <a:pt x="61011" y="15204"/>
                </a:cubicBezTo>
                <a:close/>
                <a:moveTo>
                  <a:pt x="47438" y="15365"/>
                </a:moveTo>
                <a:cubicBezTo>
                  <a:pt x="47456" y="15367"/>
                  <a:pt x="47474" y="15371"/>
                  <a:pt x="47490" y="15372"/>
                </a:cubicBezTo>
                <a:cubicBezTo>
                  <a:pt x="47475" y="15382"/>
                  <a:pt x="47460" y="15390"/>
                  <a:pt x="47443" y="15400"/>
                </a:cubicBezTo>
                <a:cubicBezTo>
                  <a:pt x="47442" y="15388"/>
                  <a:pt x="47439" y="15377"/>
                  <a:pt x="47438" y="15365"/>
                </a:cubicBezTo>
                <a:close/>
                <a:moveTo>
                  <a:pt x="50324" y="14816"/>
                </a:moveTo>
                <a:cubicBezTo>
                  <a:pt x="50618" y="14877"/>
                  <a:pt x="50909" y="14943"/>
                  <a:pt x="51197" y="15017"/>
                </a:cubicBezTo>
                <a:cubicBezTo>
                  <a:pt x="50990" y="15144"/>
                  <a:pt x="50784" y="15270"/>
                  <a:pt x="50581" y="15400"/>
                </a:cubicBezTo>
                <a:lnTo>
                  <a:pt x="50439" y="15384"/>
                </a:lnTo>
                <a:lnTo>
                  <a:pt x="50365" y="15376"/>
                </a:lnTo>
                <a:cubicBezTo>
                  <a:pt x="50321" y="15306"/>
                  <a:pt x="50275" y="15237"/>
                  <a:pt x="50227" y="15169"/>
                </a:cubicBezTo>
                <a:cubicBezTo>
                  <a:pt x="50258" y="15051"/>
                  <a:pt x="50288" y="14932"/>
                  <a:pt x="50324" y="14816"/>
                </a:cubicBezTo>
                <a:close/>
                <a:moveTo>
                  <a:pt x="29880" y="15270"/>
                </a:moveTo>
                <a:lnTo>
                  <a:pt x="29880" y="15270"/>
                </a:lnTo>
                <a:cubicBezTo>
                  <a:pt x="29858" y="15320"/>
                  <a:pt x="29829" y="15367"/>
                  <a:pt x="29806" y="15417"/>
                </a:cubicBezTo>
                <a:cubicBezTo>
                  <a:pt x="29749" y="15393"/>
                  <a:pt x="29691" y="15367"/>
                  <a:pt x="29636" y="15343"/>
                </a:cubicBezTo>
                <a:cubicBezTo>
                  <a:pt x="29716" y="15318"/>
                  <a:pt x="29798" y="15296"/>
                  <a:pt x="29880" y="15270"/>
                </a:cubicBezTo>
                <a:close/>
                <a:moveTo>
                  <a:pt x="70289" y="13861"/>
                </a:moveTo>
                <a:cubicBezTo>
                  <a:pt x="70488" y="13926"/>
                  <a:pt x="70687" y="13995"/>
                  <a:pt x="70880" y="14071"/>
                </a:cubicBezTo>
                <a:cubicBezTo>
                  <a:pt x="70883" y="14077"/>
                  <a:pt x="70884" y="14082"/>
                  <a:pt x="70888" y="14087"/>
                </a:cubicBezTo>
                <a:cubicBezTo>
                  <a:pt x="70475" y="14358"/>
                  <a:pt x="70115" y="14660"/>
                  <a:pt x="69831" y="14995"/>
                </a:cubicBezTo>
                <a:cubicBezTo>
                  <a:pt x="69711" y="15132"/>
                  <a:pt x="69612" y="15275"/>
                  <a:pt x="69522" y="15421"/>
                </a:cubicBezTo>
                <a:lnTo>
                  <a:pt x="69239" y="15160"/>
                </a:lnTo>
                <a:cubicBezTo>
                  <a:pt x="69234" y="15112"/>
                  <a:pt x="69228" y="15065"/>
                  <a:pt x="69225" y="15017"/>
                </a:cubicBezTo>
                <a:lnTo>
                  <a:pt x="69190" y="14682"/>
                </a:lnTo>
                <a:lnTo>
                  <a:pt x="69170" y="14573"/>
                </a:lnTo>
                <a:cubicBezTo>
                  <a:pt x="69345" y="14397"/>
                  <a:pt x="69552" y="14234"/>
                  <a:pt x="69794" y="14092"/>
                </a:cubicBezTo>
                <a:cubicBezTo>
                  <a:pt x="69947" y="14003"/>
                  <a:pt x="70114" y="13927"/>
                  <a:pt x="70289" y="13861"/>
                </a:cubicBezTo>
                <a:close/>
                <a:moveTo>
                  <a:pt x="16638" y="14996"/>
                </a:moveTo>
                <a:cubicBezTo>
                  <a:pt x="16640" y="14997"/>
                  <a:pt x="16641" y="14998"/>
                  <a:pt x="16644" y="15000"/>
                </a:cubicBezTo>
                <a:cubicBezTo>
                  <a:pt x="16645" y="15001"/>
                  <a:pt x="16646" y="15002"/>
                  <a:pt x="16646" y="15003"/>
                </a:cubicBezTo>
                <a:cubicBezTo>
                  <a:pt x="16696" y="15100"/>
                  <a:pt x="16705" y="15193"/>
                  <a:pt x="16681" y="15280"/>
                </a:cubicBezTo>
                <a:cubicBezTo>
                  <a:pt x="16656" y="15312"/>
                  <a:pt x="16636" y="15346"/>
                  <a:pt x="16613" y="15377"/>
                </a:cubicBezTo>
                <a:cubicBezTo>
                  <a:pt x="16579" y="15399"/>
                  <a:pt x="16543" y="15418"/>
                  <a:pt x="16509" y="15439"/>
                </a:cubicBezTo>
                <a:cubicBezTo>
                  <a:pt x="16548" y="15291"/>
                  <a:pt x="16592" y="15143"/>
                  <a:pt x="16638" y="14996"/>
                </a:cubicBezTo>
                <a:close/>
                <a:moveTo>
                  <a:pt x="5598" y="13008"/>
                </a:moveTo>
                <a:cubicBezTo>
                  <a:pt x="5737" y="13097"/>
                  <a:pt x="5879" y="13185"/>
                  <a:pt x="6018" y="13275"/>
                </a:cubicBezTo>
                <a:cubicBezTo>
                  <a:pt x="6189" y="13390"/>
                  <a:pt x="6366" y="13507"/>
                  <a:pt x="6532" y="13627"/>
                </a:cubicBezTo>
                <a:cubicBezTo>
                  <a:pt x="6876" y="13868"/>
                  <a:pt x="7206" y="14118"/>
                  <a:pt x="7520" y="14374"/>
                </a:cubicBezTo>
                <a:cubicBezTo>
                  <a:pt x="7334" y="14660"/>
                  <a:pt x="7155" y="14949"/>
                  <a:pt x="6985" y="15240"/>
                </a:cubicBezTo>
                <a:cubicBezTo>
                  <a:pt x="6541" y="15264"/>
                  <a:pt x="6097" y="15300"/>
                  <a:pt x="5659" y="15354"/>
                </a:cubicBezTo>
                <a:cubicBezTo>
                  <a:pt x="5424" y="15377"/>
                  <a:pt x="5189" y="15411"/>
                  <a:pt x="4957" y="15448"/>
                </a:cubicBezTo>
                <a:cubicBezTo>
                  <a:pt x="5020" y="14905"/>
                  <a:pt x="5130" y="14368"/>
                  <a:pt x="5293" y="13836"/>
                </a:cubicBezTo>
                <a:lnTo>
                  <a:pt x="5369" y="13599"/>
                </a:lnTo>
                <a:cubicBezTo>
                  <a:pt x="5394" y="13523"/>
                  <a:pt x="5420" y="13433"/>
                  <a:pt x="5445" y="13378"/>
                </a:cubicBezTo>
                <a:cubicBezTo>
                  <a:pt x="5496" y="13257"/>
                  <a:pt x="5540" y="13116"/>
                  <a:pt x="5598" y="13008"/>
                </a:cubicBezTo>
                <a:close/>
                <a:moveTo>
                  <a:pt x="38867" y="15127"/>
                </a:moveTo>
                <a:lnTo>
                  <a:pt x="38896" y="15151"/>
                </a:lnTo>
                <a:cubicBezTo>
                  <a:pt x="38911" y="15242"/>
                  <a:pt x="38927" y="15334"/>
                  <a:pt x="38940" y="15425"/>
                </a:cubicBezTo>
                <a:cubicBezTo>
                  <a:pt x="38699" y="15431"/>
                  <a:pt x="38458" y="15438"/>
                  <a:pt x="38217" y="15448"/>
                </a:cubicBezTo>
                <a:cubicBezTo>
                  <a:pt x="38430" y="15338"/>
                  <a:pt x="38647" y="15230"/>
                  <a:pt x="38867" y="15127"/>
                </a:cubicBezTo>
                <a:close/>
                <a:moveTo>
                  <a:pt x="28415" y="15323"/>
                </a:moveTo>
                <a:cubicBezTo>
                  <a:pt x="28388" y="15349"/>
                  <a:pt x="28364" y="15374"/>
                  <a:pt x="28338" y="15400"/>
                </a:cubicBezTo>
                <a:cubicBezTo>
                  <a:pt x="28273" y="15421"/>
                  <a:pt x="28206" y="15439"/>
                  <a:pt x="28141" y="15460"/>
                </a:cubicBezTo>
                <a:cubicBezTo>
                  <a:pt x="28065" y="15448"/>
                  <a:pt x="27986" y="15435"/>
                  <a:pt x="27910" y="15425"/>
                </a:cubicBezTo>
                <a:cubicBezTo>
                  <a:pt x="27905" y="15414"/>
                  <a:pt x="27902" y="15405"/>
                  <a:pt x="27898" y="15394"/>
                </a:cubicBezTo>
                <a:cubicBezTo>
                  <a:pt x="28071" y="15371"/>
                  <a:pt x="28242" y="15346"/>
                  <a:pt x="28415" y="15323"/>
                </a:cubicBezTo>
                <a:close/>
                <a:moveTo>
                  <a:pt x="54775" y="15204"/>
                </a:moveTo>
                <a:cubicBezTo>
                  <a:pt x="54854" y="15268"/>
                  <a:pt x="54928" y="15335"/>
                  <a:pt x="55003" y="15403"/>
                </a:cubicBezTo>
                <a:cubicBezTo>
                  <a:pt x="54900" y="15422"/>
                  <a:pt x="54800" y="15444"/>
                  <a:pt x="54697" y="15466"/>
                </a:cubicBezTo>
                <a:cubicBezTo>
                  <a:pt x="54731" y="15379"/>
                  <a:pt x="54758" y="15292"/>
                  <a:pt x="54775" y="15204"/>
                </a:cubicBezTo>
                <a:close/>
                <a:moveTo>
                  <a:pt x="42126" y="15398"/>
                </a:moveTo>
                <a:cubicBezTo>
                  <a:pt x="42155" y="15425"/>
                  <a:pt x="42186" y="15450"/>
                  <a:pt x="42215" y="15478"/>
                </a:cubicBezTo>
                <a:lnTo>
                  <a:pt x="41776" y="15453"/>
                </a:lnTo>
                <a:cubicBezTo>
                  <a:pt x="41892" y="15434"/>
                  <a:pt x="42008" y="15417"/>
                  <a:pt x="42126" y="15398"/>
                </a:cubicBezTo>
                <a:close/>
                <a:moveTo>
                  <a:pt x="33896" y="14893"/>
                </a:moveTo>
                <a:cubicBezTo>
                  <a:pt x="34003" y="14896"/>
                  <a:pt x="34110" y="14898"/>
                  <a:pt x="34218" y="14898"/>
                </a:cubicBezTo>
                <a:cubicBezTo>
                  <a:pt x="34272" y="14898"/>
                  <a:pt x="34326" y="14898"/>
                  <a:pt x="34380" y="14896"/>
                </a:cubicBezTo>
                <a:lnTo>
                  <a:pt x="34380" y="14896"/>
                </a:lnTo>
                <a:cubicBezTo>
                  <a:pt x="34356" y="15106"/>
                  <a:pt x="34303" y="15313"/>
                  <a:pt x="34222" y="15514"/>
                </a:cubicBezTo>
                <a:cubicBezTo>
                  <a:pt x="34073" y="15475"/>
                  <a:pt x="33928" y="15432"/>
                  <a:pt x="33783" y="15390"/>
                </a:cubicBezTo>
                <a:cubicBezTo>
                  <a:pt x="33794" y="15274"/>
                  <a:pt x="33819" y="15149"/>
                  <a:pt x="33852" y="15023"/>
                </a:cubicBezTo>
                <a:cubicBezTo>
                  <a:pt x="33863" y="14979"/>
                  <a:pt x="33883" y="14937"/>
                  <a:pt x="33896" y="14893"/>
                </a:cubicBezTo>
                <a:close/>
                <a:moveTo>
                  <a:pt x="51744" y="15166"/>
                </a:moveTo>
                <a:cubicBezTo>
                  <a:pt x="51782" y="15177"/>
                  <a:pt x="51819" y="15188"/>
                  <a:pt x="51857" y="15198"/>
                </a:cubicBezTo>
                <a:lnTo>
                  <a:pt x="51763" y="15529"/>
                </a:lnTo>
                <a:lnTo>
                  <a:pt x="51329" y="15482"/>
                </a:lnTo>
                <a:cubicBezTo>
                  <a:pt x="51368" y="15434"/>
                  <a:pt x="51414" y="15388"/>
                  <a:pt x="51455" y="15340"/>
                </a:cubicBezTo>
                <a:cubicBezTo>
                  <a:pt x="51551" y="15281"/>
                  <a:pt x="51646" y="15224"/>
                  <a:pt x="51744" y="15166"/>
                </a:cubicBezTo>
                <a:close/>
                <a:moveTo>
                  <a:pt x="37728" y="14213"/>
                </a:moveTo>
                <a:cubicBezTo>
                  <a:pt x="37941" y="14382"/>
                  <a:pt x="38153" y="14551"/>
                  <a:pt x="38364" y="14722"/>
                </a:cubicBezTo>
                <a:cubicBezTo>
                  <a:pt x="38268" y="14795"/>
                  <a:pt x="38170" y="14867"/>
                  <a:pt x="38075" y="14941"/>
                </a:cubicBezTo>
                <a:lnTo>
                  <a:pt x="37820" y="14864"/>
                </a:lnTo>
                <a:cubicBezTo>
                  <a:pt x="37674" y="15052"/>
                  <a:pt x="37529" y="15243"/>
                  <a:pt x="37384" y="15434"/>
                </a:cubicBezTo>
                <a:lnTo>
                  <a:pt x="37265" y="15496"/>
                </a:lnTo>
                <a:cubicBezTo>
                  <a:pt x="37034" y="15509"/>
                  <a:pt x="36804" y="15529"/>
                  <a:pt x="36572" y="15546"/>
                </a:cubicBezTo>
                <a:cubicBezTo>
                  <a:pt x="36482" y="15453"/>
                  <a:pt x="36386" y="15360"/>
                  <a:pt x="36287" y="15269"/>
                </a:cubicBezTo>
                <a:cubicBezTo>
                  <a:pt x="36455" y="15035"/>
                  <a:pt x="36613" y="14798"/>
                  <a:pt x="36749" y="14555"/>
                </a:cubicBezTo>
                <a:cubicBezTo>
                  <a:pt x="37090" y="14461"/>
                  <a:pt x="37420" y="14347"/>
                  <a:pt x="37728" y="14213"/>
                </a:cubicBezTo>
                <a:close/>
                <a:moveTo>
                  <a:pt x="62668" y="15324"/>
                </a:moveTo>
                <a:cubicBezTo>
                  <a:pt x="62694" y="15357"/>
                  <a:pt x="62719" y="15389"/>
                  <a:pt x="62744" y="15421"/>
                </a:cubicBezTo>
                <a:cubicBezTo>
                  <a:pt x="62705" y="15466"/>
                  <a:pt x="62662" y="15510"/>
                  <a:pt x="62623" y="15554"/>
                </a:cubicBezTo>
                <a:cubicBezTo>
                  <a:pt x="62640" y="15478"/>
                  <a:pt x="62656" y="15401"/>
                  <a:pt x="62668" y="15324"/>
                </a:cubicBezTo>
                <a:close/>
                <a:moveTo>
                  <a:pt x="35504" y="15338"/>
                </a:moveTo>
                <a:cubicBezTo>
                  <a:pt x="35507" y="15409"/>
                  <a:pt x="35506" y="15480"/>
                  <a:pt x="35508" y="15548"/>
                </a:cubicBezTo>
                <a:cubicBezTo>
                  <a:pt x="35504" y="15553"/>
                  <a:pt x="35498" y="15557"/>
                  <a:pt x="35495" y="15562"/>
                </a:cubicBezTo>
                <a:cubicBezTo>
                  <a:pt x="35464" y="15519"/>
                  <a:pt x="35431" y="15477"/>
                  <a:pt x="35398" y="15436"/>
                </a:cubicBezTo>
                <a:lnTo>
                  <a:pt x="35504" y="15338"/>
                </a:lnTo>
                <a:close/>
                <a:moveTo>
                  <a:pt x="43196" y="15219"/>
                </a:moveTo>
                <a:lnTo>
                  <a:pt x="43394" y="15569"/>
                </a:lnTo>
                <a:cubicBezTo>
                  <a:pt x="43298" y="15562"/>
                  <a:pt x="43202" y="15553"/>
                  <a:pt x="43107" y="15543"/>
                </a:cubicBezTo>
                <a:cubicBezTo>
                  <a:pt x="43055" y="15449"/>
                  <a:pt x="43004" y="15355"/>
                  <a:pt x="42952" y="15262"/>
                </a:cubicBezTo>
                <a:cubicBezTo>
                  <a:pt x="43034" y="15248"/>
                  <a:pt x="43115" y="15232"/>
                  <a:pt x="43196" y="15219"/>
                </a:cubicBezTo>
                <a:close/>
                <a:moveTo>
                  <a:pt x="14399" y="15080"/>
                </a:moveTo>
                <a:lnTo>
                  <a:pt x="14399" y="15080"/>
                </a:lnTo>
                <a:cubicBezTo>
                  <a:pt x="14351" y="15246"/>
                  <a:pt x="14307" y="15411"/>
                  <a:pt x="14261" y="15578"/>
                </a:cubicBezTo>
                <a:cubicBezTo>
                  <a:pt x="14041" y="15552"/>
                  <a:pt x="13820" y="15527"/>
                  <a:pt x="13601" y="15503"/>
                </a:cubicBezTo>
                <a:cubicBezTo>
                  <a:pt x="13591" y="15442"/>
                  <a:pt x="13582" y="15382"/>
                  <a:pt x="13572" y="15320"/>
                </a:cubicBezTo>
                <a:cubicBezTo>
                  <a:pt x="13842" y="15237"/>
                  <a:pt x="14117" y="15155"/>
                  <a:pt x="14399" y="15080"/>
                </a:cubicBezTo>
                <a:close/>
                <a:moveTo>
                  <a:pt x="9412" y="15526"/>
                </a:moveTo>
                <a:cubicBezTo>
                  <a:pt x="9482" y="15527"/>
                  <a:pt x="9551" y="15529"/>
                  <a:pt x="9619" y="15531"/>
                </a:cubicBezTo>
                <a:lnTo>
                  <a:pt x="9477" y="15595"/>
                </a:lnTo>
                <a:lnTo>
                  <a:pt x="9412" y="15526"/>
                </a:lnTo>
                <a:close/>
                <a:moveTo>
                  <a:pt x="64459" y="14060"/>
                </a:moveTo>
                <a:cubicBezTo>
                  <a:pt x="64556" y="14242"/>
                  <a:pt x="64656" y="14423"/>
                  <a:pt x="64767" y="14602"/>
                </a:cubicBezTo>
                <a:cubicBezTo>
                  <a:pt x="64881" y="14783"/>
                  <a:pt x="65005" y="14963"/>
                  <a:pt x="65134" y="15140"/>
                </a:cubicBezTo>
                <a:cubicBezTo>
                  <a:pt x="64878" y="15151"/>
                  <a:pt x="64649" y="15202"/>
                  <a:pt x="64453" y="15262"/>
                </a:cubicBezTo>
                <a:cubicBezTo>
                  <a:pt x="64178" y="15346"/>
                  <a:pt x="63943" y="15453"/>
                  <a:pt x="63727" y="15564"/>
                </a:cubicBezTo>
                <a:lnTo>
                  <a:pt x="63659" y="15602"/>
                </a:lnTo>
                <a:cubicBezTo>
                  <a:pt x="63657" y="15601"/>
                  <a:pt x="63656" y="15600"/>
                  <a:pt x="63654" y="15600"/>
                </a:cubicBezTo>
                <a:lnTo>
                  <a:pt x="63694" y="15415"/>
                </a:lnTo>
                <a:lnTo>
                  <a:pt x="63810" y="14826"/>
                </a:lnTo>
                <a:cubicBezTo>
                  <a:pt x="63918" y="14701"/>
                  <a:pt x="64028" y="14578"/>
                  <a:pt x="64134" y="14455"/>
                </a:cubicBezTo>
                <a:lnTo>
                  <a:pt x="64459" y="14060"/>
                </a:lnTo>
                <a:close/>
                <a:moveTo>
                  <a:pt x="52312" y="15329"/>
                </a:moveTo>
                <a:cubicBezTo>
                  <a:pt x="52446" y="15371"/>
                  <a:pt x="52578" y="15417"/>
                  <a:pt x="52711" y="15460"/>
                </a:cubicBezTo>
                <a:cubicBezTo>
                  <a:pt x="52699" y="15478"/>
                  <a:pt x="52686" y="15494"/>
                  <a:pt x="52672" y="15512"/>
                </a:cubicBezTo>
                <a:lnTo>
                  <a:pt x="52470" y="15603"/>
                </a:lnTo>
                <a:lnTo>
                  <a:pt x="52236" y="15579"/>
                </a:lnTo>
                <a:cubicBezTo>
                  <a:pt x="52260" y="15496"/>
                  <a:pt x="52287" y="15412"/>
                  <a:pt x="52312" y="15329"/>
                </a:cubicBezTo>
                <a:close/>
                <a:moveTo>
                  <a:pt x="43709" y="15191"/>
                </a:moveTo>
                <a:cubicBezTo>
                  <a:pt x="43715" y="15328"/>
                  <a:pt x="43723" y="15466"/>
                  <a:pt x="43731" y="15605"/>
                </a:cubicBezTo>
                <a:cubicBezTo>
                  <a:pt x="43649" y="15596"/>
                  <a:pt x="43567" y="15587"/>
                  <a:pt x="43487" y="15579"/>
                </a:cubicBezTo>
                <a:lnTo>
                  <a:pt x="43542" y="15483"/>
                </a:lnTo>
                <a:lnTo>
                  <a:pt x="43661" y="15275"/>
                </a:lnTo>
                <a:lnTo>
                  <a:pt x="43709" y="15191"/>
                </a:lnTo>
                <a:close/>
                <a:moveTo>
                  <a:pt x="53893" y="15317"/>
                </a:moveTo>
                <a:lnTo>
                  <a:pt x="53984" y="15395"/>
                </a:lnTo>
                <a:lnTo>
                  <a:pt x="54137" y="15532"/>
                </a:lnTo>
                <a:cubicBezTo>
                  <a:pt x="54125" y="15555"/>
                  <a:pt x="54116" y="15579"/>
                  <a:pt x="54104" y="15601"/>
                </a:cubicBezTo>
                <a:cubicBezTo>
                  <a:pt x="54103" y="15602"/>
                  <a:pt x="54102" y="15605"/>
                  <a:pt x="54100" y="15606"/>
                </a:cubicBezTo>
                <a:cubicBezTo>
                  <a:pt x="53947" y="15546"/>
                  <a:pt x="53793" y="15487"/>
                  <a:pt x="53639" y="15430"/>
                </a:cubicBezTo>
                <a:lnTo>
                  <a:pt x="53893" y="15317"/>
                </a:lnTo>
                <a:close/>
                <a:moveTo>
                  <a:pt x="59052" y="15470"/>
                </a:moveTo>
                <a:cubicBezTo>
                  <a:pt x="59152" y="15477"/>
                  <a:pt x="59254" y="15486"/>
                  <a:pt x="59354" y="15496"/>
                </a:cubicBezTo>
                <a:cubicBezTo>
                  <a:pt x="59339" y="15509"/>
                  <a:pt x="59325" y="15524"/>
                  <a:pt x="59309" y="15538"/>
                </a:cubicBezTo>
                <a:cubicBezTo>
                  <a:pt x="59201" y="15568"/>
                  <a:pt x="59094" y="15592"/>
                  <a:pt x="58983" y="15613"/>
                </a:cubicBezTo>
                <a:cubicBezTo>
                  <a:pt x="59003" y="15572"/>
                  <a:pt x="59019" y="15531"/>
                  <a:pt x="59041" y="15491"/>
                </a:cubicBezTo>
                <a:lnTo>
                  <a:pt x="59052" y="15470"/>
                </a:lnTo>
                <a:close/>
                <a:moveTo>
                  <a:pt x="15610" y="14784"/>
                </a:moveTo>
                <a:lnTo>
                  <a:pt x="15610" y="14784"/>
                </a:lnTo>
                <a:cubicBezTo>
                  <a:pt x="15362" y="15074"/>
                  <a:pt x="15104" y="15361"/>
                  <a:pt x="14840" y="15644"/>
                </a:cubicBezTo>
                <a:cubicBezTo>
                  <a:pt x="14837" y="15644"/>
                  <a:pt x="14832" y="15643"/>
                  <a:pt x="14830" y="15643"/>
                </a:cubicBezTo>
                <a:cubicBezTo>
                  <a:pt x="15015" y="15374"/>
                  <a:pt x="15201" y="15106"/>
                  <a:pt x="15377" y="14836"/>
                </a:cubicBezTo>
                <a:cubicBezTo>
                  <a:pt x="15456" y="14818"/>
                  <a:pt x="15532" y="14801"/>
                  <a:pt x="15610" y="14784"/>
                </a:cubicBezTo>
                <a:close/>
                <a:moveTo>
                  <a:pt x="19931" y="15142"/>
                </a:moveTo>
                <a:cubicBezTo>
                  <a:pt x="20003" y="15253"/>
                  <a:pt x="20073" y="15365"/>
                  <a:pt x="20151" y="15474"/>
                </a:cubicBezTo>
                <a:cubicBezTo>
                  <a:pt x="19828" y="15530"/>
                  <a:pt x="19509" y="15591"/>
                  <a:pt x="19195" y="15661"/>
                </a:cubicBezTo>
                <a:cubicBezTo>
                  <a:pt x="19156" y="15636"/>
                  <a:pt x="19118" y="15612"/>
                  <a:pt x="19080" y="15586"/>
                </a:cubicBezTo>
                <a:cubicBezTo>
                  <a:pt x="19348" y="15426"/>
                  <a:pt x="19633" y="15278"/>
                  <a:pt x="19931" y="15142"/>
                </a:cubicBezTo>
                <a:close/>
                <a:moveTo>
                  <a:pt x="58032" y="15435"/>
                </a:moveTo>
                <a:cubicBezTo>
                  <a:pt x="58204" y="15435"/>
                  <a:pt x="58376" y="15438"/>
                  <a:pt x="58547" y="15444"/>
                </a:cubicBezTo>
                <a:lnTo>
                  <a:pt x="58525" y="15486"/>
                </a:lnTo>
                <a:lnTo>
                  <a:pt x="58445" y="15674"/>
                </a:lnTo>
                <a:cubicBezTo>
                  <a:pt x="58409" y="15675"/>
                  <a:pt x="58374" y="15675"/>
                  <a:pt x="58338" y="15675"/>
                </a:cubicBezTo>
                <a:cubicBezTo>
                  <a:pt x="58081" y="15675"/>
                  <a:pt x="57826" y="15648"/>
                  <a:pt x="57584" y="15594"/>
                </a:cubicBezTo>
                <a:cubicBezTo>
                  <a:pt x="57638" y="15542"/>
                  <a:pt x="57690" y="15491"/>
                  <a:pt x="57740" y="15437"/>
                </a:cubicBezTo>
                <a:cubicBezTo>
                  <a:pt x="57838" y="15436"/>
                  <a:pt x="57935" y="15435"/>
                  <a:pt x="58032" y="15435"/>
                </a:cubicBezTo>
                <a:close/>
                <a:moveTo>
                  <a:pt x="61953" y="14657"/>
                </a:moveTo>
                <a:cubicBezTo>
                  <a:pt x="62037" y="14723"/>
                  <a:pt x="62124" y="14791"/>
                  <a:pt x="62206" y="14859"/>
                </a:cubicBezTo>
                <a:cubicBezTo>
                  <a:pt x="62214" y="15131"/>
                  <a:pt x="62166" y="15406"/>
                  <a:pt x="62085" y="15681"/>
                </a:cubicBezTo>
                <a:cubicBezTo>
                  <a:pt x="61964" y="15644"/>
                  <a:pt x="61843" y="15608"/>
                  <a:pt x="61719" y="15578"/>
                </a:cubicBezTo>
                <a:cubicBezTo>
                  <a:pt x="61609" y="15547"/>
                  <a:pt x="61497" y="15520"/>
                  <a:pt x="61385" y="15494"/>
                </a:cubicBezTo>
                <a:cubicBezTo>
                  <a:pt x="61479" y="15278"/>
                  <a:pt x="61565" y="15061"/>
                  <a:pt x="61645" y="14842"/>
                </a:cubicBezTo>
                <a:cubicBezTo>
                  <a:pt x="61749" y="14782"/>
                  <a:pt x="61851" y="14719"/>
                  <a:pt x="61953" y="14657"/>
                </a:cubicBezTo>
                <a:close/>
                <a:moveTo>
                  <a:pt x="32352" y="15558"/>
                </a:moveTo>
                <a:lnTo>
                  <a:pt x="32417" y="15661"/>
                </a:lnTo>
                <a:cubicBezTo>
                  <a:pt x="32415" y="15667"/>
                  <a:pt x="32444" y="15681"/>
                  <a:pt x="32416" y="15683"/>
                </a:cubicBezTo>
                <a:lnTo>
                  <a:pt x="32351" y="15692"/>
                </a:lnTo>
                <a:lnTo>
                  <a:pt x="32319" y="15696"/>
                </a:lnTo>
                <a:cubicBezTo>
                  <a:pt x="32329" y="15650"/>
                  <a:pt x="32340" y="15605"/>
                  <a:pt x="32352" y="15558"/>
                </a:cubicBezTo>
                <a:close/>
                <a:moveTo>
                  <a:pt x="53195" y="15628"/>
                </a:moveTo>
                <a:lnTo>
                  <a:pt x="53391" y="15701"/>
                </a:lnTo>
                <a:lnTo>
                  <a:pt x="53391" y="15701"/>
                </a:lnTo>
                <a:lnTo>
                  <a:pt x="53273" y="15689"/>
                </a:lnTo>
                <a:lnTo>
                  <a:pt x="53124" y="15673"/>
                </a:lnTo>
                <a:lnTo>
                  <a:pt x="53140" y="15652"/>
                </a:lnTo>
                <a:lnTo>
                  <a:pt x="53195" y="15628"/>
                </a:lnTo>
                <a:close/>
                <a:moveTo>
                  <a:pt x="30482" y="15541"/>
                </a:moveTo>
                <a:cubicBezTo>
                  <a:pt x="30505" y="15595"/>
                  <a:pt x="30529" y="15650"/>
                  <a:pt x="30547" y="15703"/>
                </a:cubicBezTo>
                <a:cubicBezTo>
                  <a:pt x="30474" y="15677"/>
                  <a:pt x="30399" y="15651"/>
                  <a:pt x="30325" y="15623"/>
                </a:cubicBezTo>
                <a:cubicBezTo>
                  <a:pt x="30378" y="15596"/>
                  <a:pt x="30431" y="15568"/>
                  <a:pt x="30482" y="15541"/>
                </a:cubicBezTo>
                <a:close/>
                <a:moveTo>
                  <a:pt x="32140" y="15715"/>
                </a:moveTo>
                <a:lnTo>
                  <a:pt x="32161" y="15717"/>
                </a:lnTo>
                <a:lnTo>
                  <a:pt x="32137" y="15722"/>
                </a:lnTo>
                <a:cubicBezTo>
                  <a:pt x="32138" y="15720"/>
                  <a:pt x="32139" y="15717"/>
                  <a:pt x="32140" y="15715"/>
                </a:cubicBezTo>
                <a:close/>
                <a:moveTo>
                  <a:pt x="60657" y="15677"/>
                </a:moveTo>
                <a:lnTo>
                  <a:pt x="60657" y="15677"/>
                </a:lnTo>
                <a:cubicBezTo>
                  <a:pt x="60702" y="15685"/>
                  <a:pt x="60745" y="15695"/>
                  <a:pt x="60789" y="15703"/>
                </a:cubicBezTo>
                <a:cubicBezTo>
                  <a:pt x="60781" y="15720"/>
                  <a:pt x="60775" y="15736"/>
                  <a:pt x="60766" y="15752"/>
                </a:cubicBezTo>
                <a:lnTo>
                  <a:pt x="60657" y="15677"/>
                </a:lnTo>
                <a:close/>
                <a:moveTo>
                  <a:pt x="44559" y="15613"/>
                </a:moveTo>
                <a:cubicBezTo>
                  <a:pt x="44644" y="15666"/>
                  <a:pt x="44727" y="15720"/>
                  <a:pt x="44810" y="15772"/>
                </a:cubicBezTo>
                <a:cubicBezTo>
                  <a:pt x="44697" y="15748"/>
                  <a:pt x="44583" y="15726"/>
                  <a:pt x="44469" y="15707"/>
                </a:cubicBezTo>
                <a:cubicBezTo>
                  <a:pt x="44498" y="15676"/>
                  <a:pt x="44530" y="15644"/>
                  <a:pt x="44559" y="15613"/>
                </a:cubicBezTo>
                <a:close/>
                <a:moveTo>
                  <a:pt x="16227" y="14766"/>
                </a:moveTo>
                <a:cubicBezTo>
                  <a:pt x="16240" y="14772"/>
                  <a:pt x="16252" y="14779"/>
                  <a:pt x="16263" y="14785"/>
                </a:cubicBezTo>
                <a:cubicBezTo>
                  <a:pt x="16189" y="15029"/>
                  <a:pt x="16118" y="15274"/>
                  <a:pt x="16054" y="15518"/>
                </a:cubicBezTo>
                <a:cubicBezTo>
                  <a:pt x="16035" y="15592"/>
                  <a:pt x="16020" y="15668"/>
                  <a:pt x="16001" y="15744"/>
                </a:cubicBezTo>
                <a:cubicBezTo>
                  <a:pt x="15978" y="15758"/>
                  <a:pt x="15954" y="15772"/>
                  <a:pt x="15931" y="15785"/>
                </a:cubicBezTo>
                <a:cubicBezTo>
                  <a:pt x="15750" y="15755"/>
                  <a:pt x="15569" y="15731"/>
                  <a:pt x="15389" y="15709"/>
                </a:cubicBezTo>
                <a:cubicBezTo>
                  <a:pt x="15676" y="15398"/>
                  <a:pt x="15958" y="15084"/>
                  <a:pt x="16227" y="14766"/>
                </a:cubicBezTo>
                <a:close/>
                <a:moveTo>
                  <a:pt x="31808" y="15088"/>
                </a:moveTo>
                <a:cubicBezTo>
                  <a:pt x="31867" y="15111"/>
                  <a:pt x="31927" y="15134"/>
                  <a:pt x="31985" y="15156"/>
                </a:cubicBezTo>
                <a:cubicBezTo>
                  <a:pt x="31895" y="15320"/>
                  <a:pt x="31803" y="15483"/>
                  <a:pt x="31704" y="15646"/>
                </a:cubicBezTo>
                <a:lnTo>
                  <a:pt x="31873" y="15673"/>
                </a:lnTo>
                <a:cubicBezTo>
                  <a:pt x="31871" y="15685"/>
                  <a:pt x="31867" y="15698"/>
                  <a:pt x="31864" y="15709"/>
                </a:cubicBezTo>
                <a:lnTo>
                  <a:pt x="31855" y="15761"/>
                </a:lnTo>
                <a:lnTo>
                  <a:pt x="31457" y="15816"/>
                </a:lnTo>
                <a:cubicBezTo>
                  <a:pt x="31582" y="15575"/>
                  <a:pt x="31701" y="15333"/>
                  <a:pt x="31808" y="15088"/>
                </a:cubicBezTo>
                <a:close/>
                <a:moveTo>
                  <a:pt x="51072" y="15815"/>
                </a:moveTo>
                <a:lnTo>
                  <a:pt x="51095" y="15817"/>
                </a:lnTo>
                <a:cubicBezTo>
                  <a:pt x="51082" y="15823"/>
                  <a:pt x="51069" y="15829"/>
                  <a:pt x="51057" y="15834"/>
                </a:cubicBezTo>
                <a:cubicBezTo>
                  <a:pt x="51062" y="15827"/>
                  <a:pt x="51066" y="15821"/>
                  <a:pt x="51072" y="15815"/>
                </a:cubicBezTo>
                <a:close/>
                <a:moveTo>
                  <a:pt x="9745" y="15837"/>
                </a:moveTo>
                <a:lnTo>
                  <a:pt x="9745" y="15837"/>
                </a:lnTo>
                <a:cubicBezTo>
                  <a:pt x="9737" y="15843"/>
                  <a:pt x="9728" y="15848"/>
                  <a:pt x="9721" y="15853"/>
                </a:cubicBezTo>
                <a:cubicBezTo>
                  <a:pt x="9720" y="15853"/>
                  <a:pt x="9717" y="15852"/>
                  <a:pt x="9717" y="15851"/>
                </a:cubicBezTo>
                <a:cubicBezTo>
                  <a:pt x="9727" y="15846"/>
                  <a:pt x="9736" y="15842"/>
                  <a:pt x="9745" y="15837"/>
                </a:cubicBezTo>
                <a:close/>
                <a:moveTo>
                  <a:pt x="72643" y="13577"/>
                </a:moveTo>
                <a:cubicBezTo>
                  <a:pt x="72961" y="13607"/>
                  <a:pt x="73272" y="13660"/>
                  <a:pt x="73570" y="13735"/>
                </a:cubicBezTo>
                <a:cubicBezTo>
                  <a:pt x="74197" y="13889"/>
                  <a:pt x="74760" y="14153"/>
                  <a:pt x="75137" y="14502"/>
                </a:cubicBezTo>
                <a:cubicBezTo>
                  <a:pt x="75523" y="14845"/>
                  <a:pt x="75697" y="15279"/>
                  <a:pt x="75649" y="15701"/>
                </a:cubicBezTo>
                <a:cubicBezTo>
                  <a:pt x="75644" y="15755"/>
                  <a:pt x="75634" y="15808"/>
                  <a:pt x="75621" y="15861"/>
                </a:cubicBezTo>
                <a:cubicBezTo>
                  <a:pt x="75213" y="15775"/>
                  <a:pt x="74787" y="15736"/>
                  <a:pt x="74373" y="15736"/>
                </a:cubicBezTo>
                <a:cubicBezTo>
                  <a:pt x="74351" y="15736"/>
                  <a:pt x="74330" y="15736"/>
                  <a:pt x="74308" y="15736"/>
                </a:cubicBezTo>
                <a:cubicBezTo>
                  <a:pt x="74290" y="15736"/>
                  <a:pt x="74271" y="15737"/>
                  <a:pt x="74253" y="15737"/>
                </a:cubicBezTo>
                <a:cubicBezTo>
                  <a:pt x="74159" y="15651"/>
                  <a:pt x="74063" y="15565"/>
                  <a:pt x="73963" y="15482"/>
                </a:cubicBezTo>
                <a:cubicBezTo>
                  <a:pt x="73881" y="15325"/>
                  <a:pt x="73789" y="15171"/>
                  <a:pt x="73682" y="15022"/>
                </a:cubicBezTo>
                <a:cubicBezTo>
                  <a:pt x="73351" y="14538"/>
                  <a:pt x="72902" y="14087"/>
                  <a:pt x="72365" y="13686"/>
                </a:cubicBezTo>
                <a:cubicBezTo>
                  <a:pt x="72458" y="13648"/>
                  <a:pt x="72548" y="13611"/>
                  <a:pt x="72643" y="13577"/>
                </a:cubicBezTo>
                <a:close/>
                <a:moveTo>
                  <a:pt x="69261" y="15384"/>
                </a:moveTo>
                <a:lnTo>
                  <a:pt x="69490" y="15472"/>
                </a:lnTo>
                <a:cubicBezTo>
                  <a:pt x="69414" y="15602"/>
                  <a:pt x="69348" y="15734"/>
                  <a:pt x="69294" y="15868"/>
                </a:cubicBezTo>
                <a:cubicBezTo>
                  <a:pt x="69293" y="15808"/>
                  <a:pt x="69290" y="15748"/>
                  <a:pt x="69290" y="15688"/>
                </a:cubicBezTo>
                <a:cubicBezTo>
                  <a:pt x="69283" y="15587"/>
                  <a:pt x="69272" y="15485"/>
                  <a:pt x="69261" y="15384"/>
                </a:cubicBezTo>
                <a:close/>
                <a:moveTo>
                  <a:pt x="26016" y="15695"/>
                </a:moveTo>
                <a:cubicBezTo>
                  <a:pt x="26047" y="15703"/>
                  <a:pt x="26077" y="15712"/>
                  <a:pt x="26107" y="15721"/>
                </a:cubicBezTo>
                <a:cubicBezTo>
                  <a:pt x="26070" y="15772"/>
                  <a:pt x="26037" y="15824"/>
                  <a:pt x="25998" y="15876"/>
                </a:cubicBezTo>
                <a:cubicBezTo>
                  <a:pt x="25984" y="15847"/>
                  <a:pt x="25969" y="15819"/>
                  <a:pt x="25956" y="15791"/>
                </a:cubicBezTo>
                <a:cubicBezTo>
                  <a:pt x="25977" y="15759"/>
                  <a:pt x="25995" y="15726"/>
                  <a:pt x="26016" y="15695"/>
                </a:cubicBezTo>
                <a:close/>
                <a:moveTo>
                  <a:pt x="26759" y="15881"/>
                </a:moveTo>
                <a:cubicBezTo>
                  <a:pt x="26770" y="15884"/>
                  <a:pt x="26781" y="15885"/>
                  <a:pt x="26791" y="15889"/>
                </a:cubicBezTo>
                <a:cubicBezTo>
                  <a:pt x="26780" y="15891"/>
                  <a:pt x="26768" y="15895"/>
                  <a:pt x="26756" y="15900"/>
                </a:cubicBezTo>
                <a:cubicBezTo>
                  <a:pt x="26757" y="15894"/>
                  <a:pt x="26759" y="15886"/>
                  <a:pt x="26759" y="15881"/>
                </a:cubicBezTo>
                <a:close/>
                <a:moveTo>
                  <a:pt x="51346" y="15843"/>
                </a:moveTo>
                <a:lnTo>
                  <a:pt x="51364" y="15845"/>
                </a:lnTo>
                <a:lnTo>
                  <a:pt x="51429" y="15852"/>
                </a:lnTo>
                <a:lnTo>
                  <a:pt x="51462" y="15856"/>
                </a:lnTo>
                <a:cubicBezTo>
                  <a:pt x="51467" y="15856"/>
                  <a:pt x="51475" y="15857"/>
                  <a:pt x="51477" y="15857"/>
                </a:cubicBezTo>
                <a:lnTo>
                  <a:pt x="51462" y="15861"/>
                </a:lnTo>
                <a:lnTo>
                  <a:pt x="51339" y="15890"/>
                </a:lnTo>
                <a:lnTo>
                  <a:pt x="51277" y="15903"/>
                </a:lnTo>
                <a:cubicBezTo>
                  <a:pt x="51302" y="15883"/>
                  <a:pt x="51325" y="15862"/>
                  <a:pt x="51346" y="15843"/>
                </a:cubicBezTo>
                <a:close/>
                <a:moveTo>
                  <a:pt x="49533" y="15952"/>
                </a:moveTo>
                <a:lnTo>
                  <a:pt x="49533" y="15952"/>
                </a:lnTo>
                <a:cubicBezTo>
                  <a:pt x="49534" y="15952"/>
                  <a:pt x="49534" y="15954"/>
                  <a:pt x="49536" y="15954"/>
                </a:cubicBezTo>
                <a:lnTo>
                  <a:pt x="49536" y="15955"/>
                </a:lnTo>
                <a:cubicBezTo>
                  <a:pt x="49533" y="15955"/>
                  <a:pt x="49533" y="15954"/>
                  <a:pt x="49533" y="15952"/>
                </a:cubicBezTo>
                <a:close/>
                <a:moveTo>
                  <a:pt x="45059" y="15007"/>
                </a:moveTo>
                <a:cubicBezTo>
                  <a:pt x="45704" y="15110"/>
                  <a:pt x="46351" y="15209"/>
                  <a:pt x="46998" y="15302"/>
                </a:cubicBezTo>
                <a:cubicBezTo>
                  <a:pt x="47017" y="15417"/>
                  <a:pt x="47030" y="15531"/>
                  <a:pt x="47043" y="15646"/>
                </a:cubicBezTo>
                <a:cubicBezTo>
                  <a:pt x="46935" y="15714"/>
                  <a:pt x="46832" y="15784"/>
                  <a:pt x="46724" y="15853"/>
                </a:cubicBezTo>
                <a:lnTo>
                  <a:pt x="46495" y="15873"/>
                </a:lnTo>
                <a:cubicBezTo>
                  <a:pt x="46330" y="15882"/>
                  <a:pt x="46171" y="15909"/>
                  <a:pt x="46012" y="15937"/>
                </a:cubicBezTo>
                <a:cubicBezTo>
                  <a:pt x="45955" y="15946"/>
                  <a:pt x="45903" y="15961"/>
                  <a:pt x="45846" y="15972"/>
                </a:cubicBezTo>
                <a:cubicBezTo>
                  <a:pt x="45725" y="15886"/>
                  <a:pt x="45603" y="15804"/>
                  <a:pt x="45478" y="15722"/>
                </a:cubicBezTo>
                <a:cubicBezTo>
                  <a:pt x="45266" y="15581"/>
                  <a:pt x="45048" y="15444"/>
                  <a:pt x="44829" y="15308"/>
                </a:cubicBezTo>
                <a:cubicBezTo>
                  <a:pt x="44910" y="15208"/>
                  <a:pt x="44987" y="15107"/>
                  <a:pt x="45059" y="15007"/>
                </a:cubicBezTo>
                <a:close/>
                <a:moveTo>
                  <a:pt x="63060" y="15821"/>
                </a:moveTo>
                <a:cubicBezTo>
                  <a:pt x="63070" y="15834"/>
                  <a:pt x="63079" y="15846"/>
                  <a:pt x="63090" y="15858"/>
                </a:cubicBezTo>
                <a:lnTo>
                  <a:pt x="63079" y="15918"/>
                </a:lnTo>
                <a:cubicBezTo>
                  <a:pt x="63038" y="15941"/>
                  <a:pt x="62999" y="15966"/>
                  <a:pt x="62959" y="15989"/>
                </a:cubicBezTo>
                <a:cubicBezTo>
                  <a:pt x="62945" y="15982"/>
                  <a:pt x="62929" y="15977"/>
                  <a:pt x="62913" y="15972"/>
                </a:cubicBezTo>
                <a:cubicBezTo>
                  <a:pt x="62999" y="15883"/>
                  <a:pt x="63007" y="15874"/>
                  <a:pt x="63060" y="15821"/>
                </a:cubicBezTo>
                <a:close/>
                <a:moveTo>
                  <a:pt x="20490" y="15945"/>
                </a:moveTo>
                <a:lnTo>
                  <a:pt x="20494" y="15994"/>
                </a:lnTo>
                <a:cubicBezTo>
                  <a:pt x="20451" y="15985"/>
                  <a:pt x="20407" y="15978"/>
                  <a:pt x="20363" y="15968"/>
                </a:cubicBezTo>
                <a:cubicBezTo>
                  <a:pt x="20406" y="15961"/>
                  <a:pt x="20448" y="15954"/>
                  <a:pt x="20490" y="15945"/>
                </a:cubicBezTo>
                <a:close/>
                <a:moveTo>
                  <a:pt x="53535" y="15756"/>
                </a:moveTo>
                <a:cubicBezTo>
                  <a:pt x="53541" y="15759"/>
                  <a:pt x="53547" y="15761"/>
                  <a:pt x="53553" y="15763"/>
                </a:cubicBezTo>
                <a:cubicBezTo>
                  <a:pt x="53317" y="15835"/>
                  <a:pt x="53084" y="15913"/>
                  <a:pt x="52855" y="15994"/>
                </a:cubicBezTo>
                <a:cubicBezTo>
                  <a:pt x="52886" y="15961"/>
                  <a:pt x="52917" y="15927"/>
                  <a:pt x="52947" y="15892"/>
                </a:cubicBezTo>
                <a:lnTo>
                  <a:pt x="53535" y="15756"/>
                </a:lnTo>
                <a:close/>
                <a:moveTo>
                  <a:pt x="76033" y="12994"/>
                </a:moveTo>
                <a:cubicBezTo>
                  <a:pt x="76154" y="12994"/>
                  <a:pt x="76275" y="12996"/>
                  <a:pt x="76395" y="13000"/>
                </a:cubicBezTo>
                <a:cubicBezTo>
                  <a:pt x="77043" y="13017"/>
                  <a:pt x="77683" y="13128"/>
                  <a:pt x="78267" y="13275"/>
                </a:cubicBezTo>
                <a:cubicBezTo>
                  <a:pt x="78547" y="13356"/>
                  <a:pt x="78780" y="13460"/>
                  <a:pt x="78882" y="13597"/>
                </a:cubicBezTo>
                <a:cubicBezTo>
                  <a:pt x="78998" y="13733"/>
                  <a:pt x="78990" y="13897"/>
                  <a:pt x="78896" y="14069"/>
                </a:cubicBezTo>
                <a:cubicBezTo>
                  <a:pt x="78799" y="14240"/>
                  <a:pt x="78626" y="14408"/>
                  <a:pt x="78425" y="14565"/>
                </a:cubicBezTo>
                <a:cubicBezTo>
                  <a:pt x="78324" y="14642"/>
                  <a:pt x="78217" y="14719"/>
                  <a:pt x="78103" y="14793"/>
                </a:cubicBezTo>
                <a:lnTo>
                  <a:pt x="77742" y="15019"/>
                </a:lnTo>
                <a:cubicBezTo>
                  <a:pt x="77261" y="15323"/>
                  <a:pt x="76766" y="15618"/>
                  <a:pt x="76265" y="15912"/>
                </a:cubicBezTo>
                <a:cubicBezTo>
                  <a:pt x="76217" y="15939"/>
                  <a:pt x="76168" y="15966"/>
                  <a:pt x="76121" y="15994"/>
                </a:cubicBezTo>
                <a:cubicBezTo>
                  <a:pt x="76113" y="15992"/>
                  <a:pt x="76103" y="15989"/>
                  <a:pt x="76095" y="15985"/>
                </a:cubicBezTo>
                <a:cubicBezTo>
                  <a:pt x="76130" y="15870"/>
                  <a:pt x="76155" y="15753"/>
                  <a:pt x="76162" y="15636"/>
                </a:cubicBezTo>
                <a:cubicBezTo>
                  <a:pt x="76176" y="15334"/>
                  <a:pt x="76094" y="15039"/>
                  <a:pt x="75922" y="14755"/>
                </a:cubicBezTo>
                <a:cubicBezTo>
                  <a:pt x="75740" y="14477"/>
                  <a:pt x="75481" y="14216"/>
                  <a:pt x="75143" y="14009"/>
                </a:cubicBezTo>
                <a:cubicBezTo>
                  <a:pt x="74805" y="13804"/>
                  <a:pt x="74427" y="13627"/>
                  <a:pt x="74007" y="13507"/>
                </a:cubicBezTo>
                <a:cubicBezTo>
                  <a:pt x="73799" y="13446"/>
                  <a:pt x="73583" y="13394"/>
                  <a:pt x="73364" y="13351"/>
                </a:cubicBezTo>
                <a:cubicBezTo>
                  <a:pt x="73717" y="13251"/>
                  <a:pt x="74082" y="13168"/>
                  <a:pt x="74460" y="13112"/>
                </a:cubicBezTo>
                <a:cubicBezTo>
                  <a:pt x="74976" y="13034"/>
                  <a:pt x="75505" y="12994"/>
                  <a:pt x="76033" y="12994"/>
                </a:cubicBezTo>
                <a:close/>
                <a:moveTo>
                  <a:pt x="58841" y="15976"/>
                </a:moveTo>
                <a:lnTo>
                  <a:pt x="58841" y="15976"/>
                </a:lnTo>
                <a:cubicBezTo>
                  <a:pt x="58831" y="15984"/>
                  <a:pt x="58823" y="15992"/>
                  <a:pt x="58813" y="16001"/>
                </a:cubicBezTo>
                <a:cubicBezTo>
                  <a:pt x="58815" y="15996"/>
                  <a:pt x="58818" y="15989"/>
                  <a:pt x="58820" y="15984"/>
                </a:cubicBezTo>
                <a:cubicBezTo>
                  <a:pt x="58821" y="15981"/>
                  <a:pt x="58821" y="15979"/>
                  <a:pt x="58823" y="15977"/>
                </a:cubicBezTo>
                <a:cubicBezTo>
                  <a:pt x="58829" y="15977"/>
                  <a:pt x="58835" y="15977"/>
                  <a:pt x="58841" y="15976"/>
                </a:cubicBezTo>
                <a:close/>
                <a:moveTo>
                  <a:pt x="38991" y="15813"/>
                </a:moveTo>
                <a:cubicBezTo>
                  <a:pt x="38997" y="15878"/>
                  <a:pt x="39006" y="15940"/>
                  <a:pt x="39013" y="16004"/>
                </a:cubicBezTo>
                <a:cubicBezTo>
                  <a:pt x="38824" y="15954"/>
                  <a:pt x="38631" y="15912"/>
                  <a:pt x="38435" y="15873"/>
                </a:cubicBezTo>
                <a:cubicBezTo>
                  <a:pt x="38621" y="15854"/>
                  <a:pt x="38807" y="15834"/>
                  <a:pt x="38991" y="15813"/>
                </a:cubicBezTo>
                <a:close/>
                <a:moveTo>
                  <a:pt x="25395" y="15690"/>
                </a:moveTo>
                <a:cubicBezTo>
                  <a:pt x="25404" y="15707"/>
                  <a:pt x="25411" y="15725"/>
                  <a:pt x="25418" y="15741"/>
                </a:cubicBezTo>
                <a:cubicBezTo>
                  <a:pt x="25362" y="15832"/>
                  <a:pt x="25310" y="15926"/>
                  <a:pt x="25265" y="16021"/>
                </a:cubicBezTo>
                <a:cubicBezTo>
                  <a:pt x="25123" y="15968"/>
                  <a:pt x="24991" y="15907"/>
                  <a:pt x="24872" y="15835"/>
                </a:cubicBezTo>
                <a:cubicBezTo>
                  <a:pt x="25050" y="15787"/>
                  <a:pt x="25226" y="15741"/>
                  <a:pt x="25395" y="15690"/>
                </a:cubicBezTo>
                <a:close/>
                <a:moveTo>
                  <a:pt x="32913" y="15902"/>
                </a:moveTo>
                <a:cubicBezTo>
                  <a:pt x="32917" y="15907"/>
                  <a:pt x="32920" y="15914"/>
                  <a:pt x="32923" y="15919"/>
                </a:cubicBezTo>
                <a:cubicBezTo>
                  <a:pt x="32592" y="15962"/>
                  <a:pt x="32260" y="16009"/>
                  <a:pt x="31931" y="16054"/>
                </a:cubicBezTo>
                <a:lnTo>
                  <a:pt x="31942" y="16038"/>
                </a:lnTo>
                <a:lnTo>
                  <a:pt x="32560" y="15952"/>
                </a:lnTo>
                <a:lnTo>
                  <a:pt x="32913" y="15902"/>
                </a:lnTo>
                <a:close/>
                <a:moveTo>
                  <a:pt x="17001" y="15764"/>
                </a:moveTo>
                <a:lnTo>
                  <a:pt x="17001" y="15764"/>
                </a:lnTo>
                <a:cubicBezTo>
                  <a:pt x="16995" y="15864"/>
                  <a:pt x="16988" y="15962"/>
                  <a:pt x="16982" y="16061"/>
                </a:cubicBezTo>
                <a:cubicBezTo>
                  <a:pt x="16925" y="16038"/>
                  <a:pt x="16867" y="16020"/>
                  <a:pt x="16809" y="15999"/>
                </a:cubicBezTo>
                <a:cubicBezTo>
                  <a:pt x="16826" y="15961"/>
                  <a:pt x="16846" y="15922"/>
                  <a:pt x="16867" y="15884"/>
                </a:cubicBezTo>
                <a:cubicBezTo>
                  <a:pt x="16911" y="15845"/>
                  <a:pt x="16956" y="15804"/>
                  <a:pt x="17001" y="15764"/>
                </a:cubicBezTo>
                <a:close/>
                <a:moveTo>
                  <a:pt x="68151" y="14951"/>
                </a:moveTo>
                <a:lnTo>
                  <a:pt x="68202" y="14971"/>
                </a:lnTo>
                <a:cubicBezTo>
                  <a:pt x="68214" y="15014"/>
                  <a:pt x="68230" y="15058"/>
                  <a:pt x="68240" y="15101"/>
                </a:cubicBezTo>
                <a:cubicBezTo>
                  <a:pt x="68129" y="15333"/>
                  <a:pt x="68056" y="15569"/>
                  <a:pt x="68026" y="15808"/>
                </a:cubicBezTo>
                <a:cubicBezTo>
                  <a:pt x="68015" y="15892"/>
                  <a:pt x="68009" y="15978"/>
                  <a:pt x="68009" y="16064"/>
                </a:cubicBezTo>
                <a:cubicBezTo>
                  <a:pt x="67919" y="15872"/>
                  <a:pt x="67827" y="15679"/>
                  <a:pt x="67729" y="15489"/>
                </a:cubicBezTo>
                <a:cubicBezTo>
                  <a:pt x="67754" y="15454"/>
                  <a:pt x="67777" y="15417"/>
                  <a:pt x="67802" y="15382"/>
                </a:cubicBezTo>
                <a:cubicBezTo>
                  <a:pt x="67909" y="15237"/>
                  <a:pt x="68028" y="15094"/>
                  <a:pt x="68151" y="14951"/>
                </a:cubicBezTo>
                <a:close/>
                <a:moveTo>
                  <a:pt x="71413" y="14300"/>
                </a:moveTo>
                <a:lnTo>
                  <a:pt x="71413" y="14300"/>
                </a:lnTo>
                <a:cubicBezTo>
                  <a:pt x="71463" y="14324"/>
                  <a:pt x="71518" y="14344"/>
                  <a:pt x="71569" y="14368"/>
                </a:cubicBezTo>
                <a:cubicBezTo>
                  <a:pt x="72256" y="14689"/>
                  <a:pt x="72880" y="15069"/>
                  <a:pt x="73424" y="15492"/>
                </a:cubicBezTo>
                <a:cubicBezTo>
                  <a:pt x="73450" y="15521"/>
                  <a:pt x="73477" y="15552"/>
                  <a:pt x="73502" y="15581"/>
                </a:cubicBezTo>
                <a:cubicBezTo>
                  <a:pt x="73535" y="15644"/>
                  <a:pt x="73565" y="15710"/>
                  <a:pt x="73593" y="15774"/>
                </a:cubicBezTo>
                <a:cubicBezTo>
                  <a:pt x="73072" y="15825"/>
                  <a:pt x="72568" y="15928"/>
                  <a:pt x="72094" y="16072"/>
                </a:cubicBezTo>
                <a:cubicBezTo>
                  <a:pt x="71880" y="15480"/>
                  <a:pt x="71654" y="14889"/>
                  <a:pt x="71413" y="14300"/>
                </a:cubicBezTo>
                <a:close/>
                <a:moveTo>
                  <a:pt x="31796" y="16059"/>
                </a:moveTo>
                <a:lnTo>
                  <a:pt x="31794" y="16075"/>
                </a:lnTo>
                <a:cubicBezTo>
                  <a:pt x="31778" y="16077"/>
                  <a:pt x="31762" y="16079"/>
                  <a:pt x="31747" y="16082"/>
                </a:cubicBezTo>
                <a:cubicBezTo>
                  <a:pt x="31734" y="16077"/>
                  <a:pt x="31719" y="16075"/>
                  <a:pt x="31706" y="16071"/>
                </a:cubicBezTo>
                <a:lnTo>
                  <a:pt x="31796" y="16059"/>
                </a:lnTo>
                <a:close/>
                <a:moveTo>
                  <a:pt x="13648" y="15823"/>
                </a:moveTo>
                <a:cubicBezTo>
                  <a:pt x="13815" y="15841"/>
                  <a:pt x="13981" y="15858"/>
                  <a:pt x="14148" y="15878"/>
                </a:cubicBezTo>
                <a:cubicBezTo>
                  <a:pt x="14099" y="15948"/>
                  <a:pt x="14048" y="16017"/>
                  <a:pt x="13997" y="16088"/>
                </a:cubicBezTo>
                <a:cubicBezTo>
                  <a:pt x="13881" y="16025"/>
                  <a:pt x="13767" y="15957"/>
                  <a:pt x="13657" y="15890"/>
                </a:cubicBezTo>
                <a:cubicBezTo>
                  <a:pt x="13653" y="15868"/>
                  <a:pt x="13651" y="15844"/>
                  <a:pt x="13648" y="15823"/>
                </a:cubicBezTo>
                <a:close/>
                <a:moveTo>
                  <a:pt x="43330" y="15960"/>
                </a:moveTo>
                <a:cubicBezTo>
                  <a:pt x="43401" y="15970"/>
                  <a:pt x="43473" y="15978"/>
                  <a:pt x="43544" y="15988"/>
                </a:cubicBezTo>
                <a:cubicBezTo>
                  <a:pt x="43501" y="16025"/>
                  <a:pt x="43450" y="16059"/>
                  <a:pt x="43406" y="16096"/>
                </a:cubicBezTo>
                <a:cubicBezTo>
                  <a:pt x="43402" y="16093"/>
                  <a:pt x="43398" y="16090"/>
                  <a:pt x="43396" y="16086"/>
                </a:cubicBezTo>
                <a:lnTo>
                  <a:pt x="43330" y="15960"/>
                </a:lnTo>
                <a:close/>
                <a:moveTo>
                  <a:pt x="15130" y="15992"/>
                </a:moveTo>
                <a:cubicBezTo>
                  <a:pt x="15191" y="15999"/>
                  <a:pt x="15253" y="16006"/>
                  <a:pt x="15314" y="16015"/>
                </a:cubicBezTo>
                <a:cubicBezTo>
                  <a:pt x="15217" y="16043"/>
                  <a:pt x="15122" y="16071"/>
                  <a:pt x="15025" y="16098"/>
                </a:cubicBezTo>
                <a:cubicBezTo>
                  <a:pt x="15059" y="16063"/>
                  <a:pt x="15096" y="16027"/>
                  <a:pt x="15130" y="15992"/>
                </a:cubicBezTo>
                <a:close/>
                <a:moveTo>
                  <a:pt x="4380" y="15884"/>
                </a:moveTo>
                <a:lnTo>
                  <a:pt x="4380" y="15884"/>
                </a:lnTo>
                <a:cubicBezTo>
                  <a:pt x="4375" y="15962"/>
                  <a:pt x="4372" y="16039"/>
                  <a:pt x="4369" y="16115"/>
                </a:cubicBezTo>
                <a:lnTo>
                  <a:pt x="4206" y="16070"/>
                </a:lnTo>
                <a:lnTo>
                  <a:pt x="4036" y="16014"/>
                </a:lnTo>
                <a:lnTo>
                  <a:pt x="3952" y="15985"/>
                </a:lnTo>
                <a:cubicBezTo>
                  <a:pt x="3924" y="15979"/>
                  <a:pt x="3959" y="15977"/>
                  <a:pt x="3970" y="15973"/>
                </a:cubicBezTo>
                <a:lnTo>
                  <a:pt x="4015" y="15962"/>
                </a:lnTo>
                <a:lnTo>
                  <a:pt x="4195" y="15919"/>
                </a:lnTo>
                <a:lnTo>
                  <a:pt x="4380" y="15884"/>
                </a:lnTo>
                <a:close/>
                <a:moveTo>
                  <a:pt x="39483" y="15972"/>
                </a:moveTo>
                <a:lnTo>
                  <a:pt x="39483" y="15972"/>
                </a:lnTo>
                <a:cubicBezTo>
                  <a:pt x="39520" y="16021"/>
                  <a:pt x="39559" y="16070"/>
                  <a:pt x="39598" y="16119"/>
                </a:cubicBezTo>
                <a:lnTo>
                  <a:pt x="39497" y="16123"/>
                </a:lnTo>
                <a:cubicBezTo>
                  <a:pt x="39492" y="16072"/>
                  <a:pt x="39488" y="16022"/>
                  <a:pt x="39483" y="15972"/>
                </a:cubicBezTo>
                <a:close/>
                <a:moveTo>
                  <a:pt x="52135" y="16099"/>
                </a:moveTo>
                <a:cubicBezTo>
                  <a:pt x="52134" y="16101"/>
                  <a:pt x="52132" y="16101"/>
                  <a:pt x="52132" y="16102"/>
                </a:cubicBezTo>
                <a:cubicBezTo>
                  <a:pt x="52119" y="16114"/>
                  <a:pt x="52103" y="16125"/>
                  <a:pt x="52089" y="16137"/>
                </a:cubicBezTo>
                <a:lnTo>
                  <a:pt x="52094" y="16118"/>
                </a:lnTo>
                <a:lnTo>
                  <a:pt x="52135" y="16099"/>
                </a:lnTo>
                <a:close/>
                <a:moveTo>
                  <a:pt x="17463" y="15385"/>
                </a:moveTo>
                <a:cubicBezTo>
                  <a:pt x="17483" y="15394"/>
                  <a:pt x="17501" y="15403"/>
                  <a:pt x="17520" y="15410"/>
                </a:cubicBezTo>
                <a:cubicBezTo>
                  <a:pt x="17743" y="15503"/>
                  <a:pt x="17975" y="15589"/>
                  <a:pt x="18208" y="15672"/>
                </a:cubicBezTo>
                <a:cubicBezTo>
                  <a:pt x="18030" y="15794"/>
                  <a:pt x="17860" y="15921"/>
                  <a:pt x="17698" y="16050"/>
                </a:cubicBezTo>
                <a:cubicBezTo>
                  <a:pt x="17604" y="16079"/>
                  <a:pt x="17512" y="16109"/>
                  <a:pt x="17420" y="16139"/>
                </a:cubicBezTo>
                <a:cubicBezTo>
                  <a:pt x="17435" y="15889"/>
                  <a:pt x="17451" y="15638"/>
                  <a:pt x="17463" y="15385"/>
                </a:cubicBezTo>
                <a:close/>
                <a:moveTo>
                  <a:pt x="41258" y="15777"/>
                </a:moveTo>
                <a:cubicBezTo>
                  <a:pt x="41265" y="15777"/>
                  <a:pt x="41274" y="15777"/>
                  <a:pt x="41282" y="15780"/>
                </a:cubicBezTo>
                <a:cubicBezTo>
                  <a:pt x="41739" y="15798"/>
                  <a:pt x="42195" y="15832"/>
                  <a:pt x="42648" y="15879"/>
                </a:cubicBezTo>
                <a:lnTo>
                  <a:pt x="42679" y="15908"/>
                </a:lnTo>
                <a:cubicBezTo>
                  <a:pt x="42731" y="15988"/>
                  <a:pt x="42786" y="16065"/>
                  <a:pt x="42851" y="16141"/>
                </a:cubicBezTo>
                <a:cubicBezTo>
                  <a:pt x="42851" y="16142"/>
                  <a:pt x="42852" y="16142"/>
                  <a:pt x="42852" y="16143"/>
                </a:cubicBezTo>
                <a:cubicBezTo>
                  <a:pt x="42689" y="16109"/>
                  <a:pt x="42525" y="16075"/>
                  <a:pt x="42360" y="16042"/>
                </a:cubicBezTo>
                <a:lnTo>
                  <a:pt x="41220" y="15810"/>
                </a:lnTo>
                <a:cubicBezTo>
                  <a:pt x="41232" y="15799"/>
                  <a:pt x="41245" y="15788"/>
                  <a:pt x="41258" y="15777"/>
                </a:cubicBezTo>
                <a:close/>
                <a:moveTo>
                  <a:pt x="27448" y="16008"/>
                </a:moveTo>
                <a:cubicBezTo>
                  <a:pt x="27488" y="16015"/>
                  <a:pt x="27526" y="16022"/>
                  <a:pt x="27565" y="16027"/>
                </a:cubicBezTo>
                <a:cubicBezTo>
                  <a:pt x="27384" y="16079"/>
                  <a:pt x="27198" y="16120"/>
                  <a:pt x="27007" y="16148"/>
                </a:cubicBezTo>
                <a:cubicBezTo>
                  <a:pt x="27154" y="16101"/>
                  <a:pt x="27301" y="16054"/>
                  <a:pt x="27448" y="16008"/>
                </a:cubicBezTo>
                <a:close/>
                <a:moveTo>
                  <a:pt x="56447" y="15512"/>
                </a:moveTo>
                <a:cubicBezTo>
                  <a:pt x="56567" y="15590"/>
                  <a:pt x="56700" y="15661"/>
                  <a:pt x="56846" y="15725"/>
                </a:cubicBezTo>
                <a:cubicBezTo>
                  <a:pt x="56650" y="15884"/>
                  <a:pt x="56439" y="16034"/>
                  <a:pt x="56210" y="16172"/>
                </a:cubicBezTo>
                <a:cubicBezTo>
                  <a:pt x="56182" y="16129"/>
                  <a:pt x="56158" y="16085"/>
                  <a:pt x="56130" y="16042"/>
                </a:cubicBezTo>
                <a:cubicBezTo>
                  <a:pt x="56062" y="15938"/>
                  <a:pt x="55978" y="15836"/>
                  <a:pt x="55892" y="15736"/>
                </a:cubicBezTo>
                <a:cubicBezTo>
                  <a:pt x="55852" y="15689"/>
                  <a:pt x="55815" y="15643"/>
                  <a:pt x="55777" y="15596"/>
                </a:cubicBezTo>
                <a:lnTo>
                  <a:pt x="55797" y="15592"/>
                </a:lnTo>
                <a:cubicBezTo>
                  <a:pt x="56011" y="15559"/>
                  <a:pt x="56229" y="15535"/>
                  <a:pt x="56447" y="15512"/>
                </a:cubicBezTo>
                <a:close/>
                <a:moveTo>
                  <a:pt x="21533" y="15967"/>
                </a:moveTo>
                <a:lnTo>
                  <a:pt x="21533" y="15967"/>
                </a:lnTo>
                <a:cubicBezTo>
                  <a:pt x="21568" y="15974"/>
                  <a:pt x="21601" y="15985"/>
                  <a:pt x="21635" y="15993"/>
                </a:cubicBezTo>
                <a:lnTo>
                  <a:pt x="21589" y="16050"/>
                </a:lnTo>
                <a:lnTo>
                  <a:pt x="21760" y="16076"/>
                </a:lnTo>
                <a:lnTo>
                  <a:pt x="21777" y="16207"/>
                </a:lnTo>
                <a:cubicBezTo>
                  <a:pt x="21730" y="16201"/>
                  <a:pt x="21681" y="16194"/>
                  <a:pt x="21632" y="16186"/>
                </a:cubicBezTo>
                <a:cubicBezTo>
                  <a:pt x="21594" y="16114"/>
                  <a:pt x="21563" y="16041"/>
                  <a:pt x="21533" y="15967"/>
                </a:cubicBezTo>
                <a:close/>
                <a:moveTo>
                  <a:pt x="23481" y="15504"/>
                </a:moveTo>
                <a:cubicBezTo>
                  <a:pt x="23622" y="15543"/>
                  <a:pt x="23769" y="15571"/>
                  <a:pt x="23916" y="15595"/>
                </a:cubicBezTo>
                <a:lnTo>
                  <a:pt x="23932" y="15661"/>
                </a:lnTo>
                <a:cubicBezTo>
                  <a:pt x="23571" y="15844"/>
                  <a:pt x="23227" y="16028"/>
                  <a:pt x="22892" y="16217"/>
                </a:cubicBezTo>
                <a:cubicBezTo>
                  <a:pt x="22724" y="16096"/>
                  <a:pt x="22527" y="15989"/>
                  <a:pt x="22310" y="15897"/>
                </a:cubicBezTo>
                <a:cubicBezTo>
                  <a:pt x="22311" y="15874"/>
                  <a:pt x="22311" y="15852"/>
                  <a:pt x="22312" y="15829"/>
                </a:cubicBezTo>
                <a:lnTo>
                  <a:pt x="22472" y="15630"/>
                </a:lnTo>
                <a:cubicBezTo>
                  <a:pt x="22808" y="15586"/>
                  <a:pt x="23144" y="15543"/>
                  <a:pt x="23481" y="15504"/>
                </a:cubicBezTo>
                <a:close/>
                <a:moveTo>
                  <a:pt x="22065" y="16135"/>
                </a:moveTo>
                <a:cubicBezTo>
                  <a:pt x="22163" y="16175"/>
                  <a:pt x="22256" y="16219"/>
                  <a:pt x="22344" y="16270"/>
                </a:cubicBezTo>
                <a:cubicBezTo>
                  <a:pt x="22224" y="16257"/>
                  <a:pt x="22106" y="16246"/>
                  <a:pt x="21987" y="16233"/>
                </a:cubicBezTo>
                <a:lnTo>
                  <a:pt x="22020" y="16192"/>
                </a:lnTo>
                <a:lnTo>
                  <a:pt x="22065" y="16135"/>
                </a:lnTo>
                <a:close/>
                <a:moveTo>
                  <a:pt x="66807" y="15253"/>
                </a:moveTo>
                <a:cubicBezTo>
                  <a:pt x="66898" y="15383"/>
                  <a:pt x="66990" y="15512"/>
                  <a:pt x="67080" y="15643"/>
                </a:cubicBezTo>
                <a:cubicBezTo>
                  <a:pt x="67062" y="15674"/>
                  <a:pt x="67040" y="15704"/>
                  <a:pt x="67022" y="15736"/>
                </a:cubicBezTo>
                <a:cubicBezTo>
                  <a:pt x="66913" y="15930"/>
                  <a:pt x="66819" y="16132"/>
                  <a:pt x="66753" y="16339"/>
                </a:cubicBezTo>
                <a:cubicBezTo>
                  <a:pt x="66674" y="16263"/>
                  <a:pt x="66594" y="16185"/>
                  <a:pt x="66518" y="16108"/>
                </a:cubicBezTo>
                <a:cubicBezTo>
                  <a:pt x="66519" y="15962"/>
                  <a:pt x="66491" y="15808"/>
                  <a:pt x="66393" y="15650"/>
                </a:cubicBezTo>
                <a:cubicBezTo>
                  <a:pt x="66533" y="15518"/>
                  <a:pt x="66670" y="15385"/>
                  <a:pt x="66807" y="15253"/>
                </a:cubicBezTo>
                <a:close/>
                <a:moveTo>
                  <a:pt x="49024" y="15897"/>
                </a:moveTo>
                <a:cubicBezTo>
                  <a:pt x="49090" y="16030"/>
                  <a:pt x="49169" y="16161"/>
                  <a:pt x="49267" y="16287"/>
                </a:cubicBezTo>
                <a:cubicBezTo>
                  <a:pt x="49230" y="16312"/>
                  <a:pt x="49193" y="16337"/>
                  <a:pt x="49156" y="16363"/>
                </a:cubicBezTo>
                <a:cubicBezTo>
                  <a:pt x="49113" y="16207"/>
                  <a:pt x="49068" y="16053"/>
                  <a:pt x="49024" y="15897"/>
                </a:cubicBezTo>
                <a:close/>
                <a:moveTo>
                  <a:pt x="24066" y="16234"/>
                </a:moveTo>
                <a:cubicBezTo>
                  <a:pt x="24077" y="16281"/>
                  <a:pt x="24087" y="16328"/>
                  <a:pt x="24097" y="16375"/>
                </a:cubicBezTo>
                <a:cubicBezTo>
                  <a:pt x="24053" y="16374"/>
                  <a:pt x="24008" y="16372"/>
                  <a:pt x="23963" y="16371"/>
                </a:cubicBezTo>
                <a:lnTo>
                  <a:pt x="24066" y="16234"/>
                </a:lnTo>
                <a:close/>
                <a:moveTo>
                  <a:pt x="24458" y="16025"/>
                </a:moveTo>
                <a:cubicBezTo>
                  <a:pt x="24655" y="16151"/>
                  <a:pt x="24884" y="16257"/>
                  <a:pt x="25135" y="16337"/>
                </a:cubicBezTo>
                <a:cubicBezTo>
                  <a:pt x="25132" y="16350"/>
                  <a:pt x="25123" y="16364"/>
                  <a:pt x="25118" y="16379"/>
                </a:cubicBezTo>
                <a:cubicBezTo>
                  <a:pt x="25005" y="16381"/>
                  <a:pt x="24892" y="16381"/>
                  <a:pt x="24778" y="16381"/>
                </a:cubicBezTo>
                <a:cubicBezTo>
                  <a:pt x="24698" y="16381"/>
                  <a:pt x="24617" y="16381"/>
                  <a:pt x="24537" y="16380"/>
                </a:cubicBezTo>
                <a:cubicBezTo>
                  <a:pt x="24512" y="16262"/>
                  <a:pt x="24485" y="16143"/>
                  <a:pt x="24458" y="16025"/>
                </a:cubicBezTo>
                <a:close/>
                <a:moveTo>
                  <a:pt x="55287" y="15681"/>
                </a:moveTo>
                <a:cubicBezTo>
                  <a:pt x="55413" y="15815"/>
                  <a:pt x="55532" y="15951"/>
                  <a:pt x="55636" y="16093"/>
                </a:cubicBezTo>
                <a:cubicBezTo>
                  <a:pt x="55706" y="16190"/>
                  <a:pt x="55767" y="16289"/>
                  <a:pt x="55826" y="16388"/>
                </a:cubicBezTo>
                <a:cubicBezTo>
                  <a:pt x="55825" y="16388"/>
                  <a:pt x="55822" y="16388"/>
                  <a:pt x="55821" y="16390"/>
                </a:cubicBezTo>
                <a:cubicBezTo>
                  <a:pt x="55686" y="16320"/>
                  <a:pt x="55549" y="16251"/>
                  <a:pt x="55411" y="16184"/>
                </a:cubicBezTo>
                <a:cubicBezTo>
                  <a:pt x="55261" y="16037"/>
                  <a:pt x="55108" y="15891"/>
                  <a:pt x="54953" y="15745"/>
                </a:cubicBezTo>
                <a:cubicBezTo>
                  <a:pt x="55064" y="15722"/>
                  <a:pt x="55176" y="15701"/>
                  <a:pt x="55287" y="15681"/>
                </a:cubicBezTo>
                <a:close/>
                <a:moveTo>
                  <a:pt x="16696" y="16322"/>
                </a:moveTo>
                <a:cubicBezTo>
                  <a:pt x="16723" y="16334"/>
                  <a:pt x="16753" y="16342"/>
                  <a:pt x="16779" y="16354"/>
                </a:cubicBezTo>
                <a:cubicBezTo>
                  <a:pt x="16745" y="16368"/>
                  <a:pt x="16712" y="16381"/>
                  <a:pt x="16678" y="16393"/>
                </a:cubicBezTo>
                <a:cubicBezTo>
                  <a:pt x="16682" y="16370"/>
                  <a:pt x="16690" y="16347"/>
                  <a:pt x="16696" y="16322"/>
                </a:cubicBezTo>
                <a:close/>
                <a:moveTo>
                  <a:pt x="46798" y="16215"/>
                </a:moveTo>
                <a:cubicBezTo>
                  <a:pt x="46804" y="16216"/>
                  <a:pt x="46809" y="16217"/>
                  <a:pt x="46803" y="16223"/>
                </a:cubicBezTo>
                <a:lnTo>
                  <a:pt x="46743" y="16410"/>
                </a:lnTo>
                <a:cubicBezTo>
                  <a:pt x="46690" y="16391"/>
                  <a:pt x="46635" y="16374"/>
                  <a:pt x="46582" y="16355"/>
                </a:cubicBezTo>
                <a:cubicBezTo>
                  <a:pt x="46653" y="16307"/>
                  <a:pt x="46726" y="16262"/>
                  <a:pt x="46798" y="16215"/>
                </a:cubicBezTo>
                <a:close/>
                <a:moveTo>
                  <a:pt x="59718" y="15777"/>
                </a:moveTo>
                <a:lnTo>
                  <a:pt x="59718" y="15777"/>
                </a:lnTo>
                <a:cubicBezTo>
                  <a:pt x="59567" y="15939"/>
                  <a:pt x="59417" y="16101"/>
                  <a:pt x="59277" y="16266"/>
                </a:cubicBezTo>
                <a:cubicBezTo>
                  <a:pt x="59234" y="16315"/>
                  <a:pt x="59195" y="16365"/>
                  <a:pt x="59152" y="16415"/>
                </a:cubicBezTo>
                <a:cubicBezTo>
                  <a:pt x="59108" y="16409"/>
                  <a:pt x="59063" y="16398"/>
                  <a:pt x="59017" y="16392"/>
                </a:cubicBezTo>
                <a:cubicBezTo>
                  <a:pt x="59229" y="16192"/>
                  <a:pt x="59446" y="15992"/>
                  <a:pt x="59665" y="15794"/>
                </a:cubicBezTo>
                <a:lnTo>
                  <a:pt x="59718" y="15777"/>
                </a:lnTo>
                <a:close/>
                <a:moveTo>
                  <a:pt x="10802" y="15581"/>
                </a:moveTo>
                <a:cubicBezTo>
                  <a:pt x="11033" y="15595"/>
                  <a:pt x="11263" y="15611"/>
                  <a:pt x="11495" y="15627"/>
                </a:cubicBezTo>
                <a:lnTo>
                  <a:pt x="11063" y="15865"/>
                </a:lnTo>
                <a:cubicBezTo>
                  <a:pt x="10761" y="16038"/>
                  <a:pt x="10477" y="16224"/>
                  <a:pt x="10205" y="16417"/>
                </a:cubicBezTo>
                <a:cubicBezTo>
                  <a:pt x="10119" y="16311"/>
                  <a:pt x="10030" y="16206"/>
                  <a:pt x="9940" y="16102"/>
                </a:cubicBezTo>
                <a:cubicBezTo>
                  <a:pt x="10218" y="15922"/>
                  <a:pt x="10506" y="15748"/>
                  <a:pt x="10802" y="15581"/>
                </a:cubicBezTo>
                <a:close/>
                <a:moveTo>
                  <a:pt x="13713" y="16368"/>
                </a:moveTo>
                <a:cubicBezTo>
                  <a:pt x="13734" y="16377"/>
                  <a:pt x="13754" y="16390"/>
                  <a:pt x="13773" y="16401"/>
                </a:cubicBezTo>
                <a:cubicBezTo>
                  <a:pt x="13771" y="16403"/>
                  <a:pt x="13769" y="16407"/>
                  <a:pt x="13767" y="16410"/>
                </a:cubicBezTo>
                <a:cubicBezTo>
                  <a:pt x="13751" y="16413"/>
                  <a:pt x="13735" y="16416"/>
                  <a:pt x="13719" y="16421"/>
                </a:cubicBezTo>
                <a:cubicBezTo>
                  <a:pt x="13718" y="16403"/>
                  <a:pt x="13717" y="16386"/>
                  <a:pt x="13713" y="16368"/>
                </a:cubicBezTo>
                <a:close/>
                <a:moveTo>
                  <a:pt x="40911" y="16096"/>
                </a:moveTo>
                <a:lnTo>
                  <a:pt x="42357" y="16387"/>
                </a:lnTo>
                <a:lnTo>
                  <a:pt x="40648" y="16431"/>
                </a:lnTo>
                <a:cubicBezTo>
                  <a:pt x="40638" y="16423"/>
                  <a:pt x="40629" y="16413"/>
                  <a:pt x="40620" y="16404"/>
                </a:cubicBezTo>
                <a:lnTo>
                  <a:pt x="40721" y="16401"/>
                </a:lnTo>
                <a:lnTo>
                  <a:pt x="41006" y="16389"/>
                </a:lnTo>
                <a:cubicBezTo>
                  <a:pt x="40975" y="16350"/>
                  <a:pt x="40901" y="16299"/>
                  <a:pt x="40852" y="16253"/>
                </a:cubicBezTo>
                <a:lnTo>
                  <a:pt x="40801" y="16210"/>
                </a:lnTo>
                <a:cubicBezTo>
                  <a:pt x="40837" y="16171"/>
                  <a:pt x="40873" y="16134"/>
                  <a:pt x="40911" y="16096"/>
                </a:cubicBezTo>
                <a:close/>
                <a:moveTo>
                  <a:pt x="44252" y="16105"/>
                </a:moveTo>
                <a:lnTo>
                  <a:pt x="44252" y="16105"/>
                </a:lnTo>
                <a:cubicBezTo>
                  <a:pt x="44467" y="16145"/>
                  <a:pt x="44679" y="16190"/>
                  <a:pt x="44891" y="16238"/>
                </a:cubicBezTo>
                <a:cubicBezTo>
                  <a:pt x="44711" y="16304"/>
                  <a:pt x="44535" y="16375"/>
                  <a:pt x="44366" y="16451"/>
                </a:cubicBezTo>
                <a:cubicBezTo>
                  <a:pt x="44336" y="16445"/>
                  <a:pt x="44305" y="16439"/>
                  <a:pt x="44275" y="16432"/>
                </a:cubicBezTo>
                <a:cubicBezTo>
                  <a:pt x="44267" y="16323"/>
                  <a:pt x="44259" y="16214"/>
                  <a:pt x="44252" y="16105"/>
                </a:cubicBezTo>
                <a:close/>
                <a:moveTo>
                  <a:pt x="35539" y="16348"/>
                </a:moveTo>
                <a:lnTo>
                  <a:pt x="35563" y="16392"/>
                </a:lnTo>
                <a:cubicBezTo>
                  <a:pt x="35564" y="16414"/>
                  <a:pt x="35566" y="16435"/>
                  <a:pt x="35567" y="16457"/>
                </a:cubicBezTo>
                <a:cubicBezTo>
                  <a:pt x="35444" y="16451"/>
                  <a:pt x="35322" y="16446"/>
                  <a:pt x="35199" y="16441"/>
                </a:cubicBezTo>
                <a:cubicBezTo>
                  <a:pt x="35312" y="16409"/>
                  <a:pt x="35424" y="16377"/>
                  <a:pt x="35539" y="16348"/>
                </a:cubicBezTo>
                <a:close/>
                <a:moveTo>
                  <a:pt x="61245" y="15801"/>
                </a:moveTo>
                <a:cubicBezTo>
                  <a:pt x="61437" y="15847"/>
                  <a:pt x="61627" y="15894"/>
                  <a:pt x="61813" y="15949"/>
                </a:cubicBezTo>
                <a:cubicBezTo>
                  <a:pt x="61868" y="15965"/>
                  <a:pt x="61922" y="15987"/>
                  <a:pt x="61976" y="16004"/>
                </a:cubicBezTo>
                <a:cubicBezTo>
                  <a:pt x="61932" y="16126"/>
                  <a:pt x="61882" y="16250"/>
                  <a:pt x="61828" y="16371"/>
                </a:cubicBezTo>
                <a:cubicBezTo>
                  <a:pt x="61817" y="16396"/>
                  <a:pt x="61805" y="16419"/>
                  <a:pt x="61794" y="16443"/>
                </a:cubicBezTo>
                <a:cubicBezTo>
                  <a:pt x="61789" y="16448"/>
                  <a:pt x="61783" y="16456"/>
                  <a:pt x="61776" y="16461"/>
                </a:cubicBezTo>
                <a:cubicBezTo>
                  <a:pt x="61599" y="16320"/>
                  <a:pt x="61403" y="16190"/>
                  <a:pt x="61211" y="16055"/>
                </a:cubicBezTo>
                <a:lnTo>
                  <a:pt x="61143" y="16010"/>
                </a:lnTo>
                <a:cubicBezTo>
                  <a:pt x="61178" y="15940"/>
                  <a:pt x="61212" y="15870"/>
                  <a:pt x="61245" y="15801"/>
                </a:cubicBezTo>
                <a:close/>
                <a:moveTo>
                  <a:pt x="37460" y="16385"/>
                </a:moveTo>
                <a:cubicBezTo>
                  <a:pt x="37589" y="16393"/>
                  <a:pt x="37715" y="16404"/>
                  <a:pt x="37843" y="16412"/>
                </a:cubicBezTo>
                <a:cubicBezTo>
                  <a:pt x="38121" y="16435"/>
                  <a:pt x="38402" y="16441"/>
                  <a:pt x="38682" y="16445"/>
                </a:cubicBezTo>
                <a:cubicBezTo>
                  <a:pt x="38708" y="16451"/>
                  <a:pt x="38737" y="16457"/>
                  <a:pt x="38763" y="16463"/>
                </a:cubicBezTo>
                <a:cubicBezTo>
                  <a:pt x="38773" y="16467"/>
                  <a:pt x="38780" y="16469"/>
                  <a:pt x="38790" y="16472"/>
                </a:cubicBezTo>
                <a:cubicBezTo>
                  <a:pt x="38368" y="16480"/>
                  <a:pt x="37944" y="16484"/>
                  <a:pt x="37521" y="16484"/>
                </a:cubicBezTo>
                <a:cubicBezTo>
                  <a:pt x="37473" y="16484"/>
                  <a:pt x="37426" y="16484"/>
                  <a:pt x="37378" y="16484"/>
                </a:cubicBezTo>
                <a:cubicBezTo>
                  <a:pt x="37406" y="16451"/>
                  <a:pt x="37432" y="16417"/>
                  <a:pt x="37460" y="16385"/>
                </a:cubicBezTo>
                <a:close/>
                <a:moveTo>
                  <a:pt x="54322" y="16075"/>
                </a:moveTo>
                <a:cubicBezTo>
                  <a:pt x="54385" y="16102"/>
                  <a:pt x="54451" y="16126"/>
                  <a:pt x="54512" y="16156"/>
                </a:cubicBezTo>
                <a:cubicBezTo>
                  <a:pt x="54713" y="16240"/>
                  <a:pt x="54901" y="16336"/>
                  <a:pt x="55094" y="16428"/>
                </a:cubicBezTo>
                <a:cubicBezTo>
                  <a:pt x="55114" y="16448"/>
                  <a:pt x="55133" y="16469"/>
                  <a:pt x="55154" y="16489"/>
                </a:cubicBezTo>
                <a:cubicBezTo>
                  <a:pt x="55087" y="16483"/>
                  <a:pt x="55021" y="16474"/>
                  <a:pt x="54953" y="16470"/>
                </a:cubicBezTo>
                <a:cubicBezTo>
                  <a:pt x="54887" y="16467"/>
                  <a:pt x="54820" y="16466"/>
                  <a:pt x="54753" y="16466"/>
                </a:cubicBezTo>
                <a:cubicBezTo>
                  <a:pt x="54607" y="16466"/>
                  <a:pt x="54460" y="16472"/>
                  <a:pt x="54316" y="16484"/>
                </a:cubicBezTo>
                <a:lnTo>
                  <a:pt x="54321" y="16118"/>
                </a:lnTo>
                <a:lnTo>
                  <a:pt x="54322" y="16075"/>
                </a:lnTo>
                <a:close/>
                <a:moveTo>
                  <a:pt x="51553" y="16359"/>
                </a:moveTo>
                <a:lnTo>
                  <a:pt x="51519" y="16500"/>
                </a:lnTo>
                <a:cubicBezTo>
                  <a:pt x="51484" y="16496"/>
                  <a:pt x="51449" y="16492"/>
                  <a:pt x="51414" y="16488"/>
                </a:cubicBezTo>
                <a:cubicBezTo>
                  <a:pt x="51389" y="16475"/>
                  <a:pt x="51364" y="16464"/>
                  <a:pt x="51340" y="16452"/>
                </a:cubicBezTo>
                <a:lnTo>
                  <a:pt x="51553" y="16359"/>
                </a:lnTo>
                <a:close/>
                <a:moveTo>
                  <a:pt x="18079" y="16489"/>
                </a:moveTo>
                <a:lnTo>
                  <a:pt x="18079" y="16489"/>
                </a:lnTo>
                <a:cubicBezTo>
                  <a:pt x="18058" y="16501"/>
                  <a:pt x="18041" y="16516"/>
                  <a:pt x="18022" y="16528"/>
                </a:cubicBezTo>
                <a:lnTo>
                  <a:pt x="17971" y="16521"/>
                </a:lnTo>
                <a:cubicBezTo>
                  <a:pt x="18007" y="16510"/>
                  <a:pt x="18042" y="16499"/>
                  <a:pt x="18079" y="16489"/>
                </a:cubicBezTo>
                <a:close/>
                <a:moveTo>
                  <a:pt x="6793" y="15576"/>
                </a:moveTo>
                <a:cubicBezTo>
                  <a:pt x="6617" y="15886"/>
                  <a:pt x="6448" y="16201"/>
                  <a:pt x="6291" y="16516"/>
                </a:cubicBezTo>
                <a:cubicBezTo>
                  <a:pt x="6286" y="16524"/>
                  <a:pt x="6282" y="16535"/>
                  <a:pt x="6276" y="16545"/>
                </a:cubicBezTo>
                <a:cubicBezTo>
                  <a:pt x="5887" y="16481"/>
                  <a:pt x="5502" y="16407"/>
                  <a:pt x="5126" y="16314"/>
                </a:cubicBezTo>
                <a:cubicBezTo>
                  <a:pt x="5050" y="16295"/>
                  <a:pt x="4972" y="16278"/>
                  <a:pt x="4896" y="16260"/>
                </a:cubicBezTo>
                <a:cubicBezTo>
                  <a:pt x="4900" y="16102"/>
                  <a:pt x="4908" y="15945"/>
                  <a:pt x="4922" y="15788"/>
                </a:cubicBezTo>
                <a:cubicBezTo>
                  <a:pt x="4982" y="15780"/>
                  <a:pt x="5042" y="15771"/>
                  <a:pt x="5100" y="15761"/>
                </a:cubicBezTo>
                <a:cubicBezTo>
                  <a:pt x="5277" y="15736"/>
                  <a:pt x="5453" y="15704"/>
                  <a:pt x="5634" y="15687"/>
                </a:cubicBezTo>
                <a:cubicBezTo>
                  <a:pt x="6016" y="15636"/>
                  <a:pt x="6403" y="15602"/>
                  <a:pt x="6793" y="15576"/>
                </a:cubicBezTo>
                <a:close/>
                <a:moveTo>
                  <a:pt x="65225" y="15460"/>
                </a:moveTo>
                <a:cubicBezTo>
                  <a:pt x="65278" y="15460"/>
                  <a:pt x="65331" y="15463"/>
                  <a:pt x="65383" y="15469"/>
                </a:cubicBezTo>
                <a:cubicBezTo>
                  <a:pt x="65431" y="15529"/>
                  <a:pt x="65481" y="15587"/>
                  <a:pt x="65530" y="15647"/>
                </a:cubicBezTo>
                <a:lnTo>
                  <a:pt x="65154" y="16066"/>
                </a:lnTo>
                <a:cubicBezTo>
                  <a:pt x="65083" y="16154"/>
                  <a:pt x="64996" y="16233"/>
                  <a:pt x="64904" y="16312"/>
                </a:cubicBezTo>
                <a:lnTo>
                  <a:pt x="64637" y="16551"/>
                </a:lnTo>
                <a:cubicBezTo>
                  <a:pt x="64630" y="16557"/>
                  <a:pt x="64622" y="16562"/>
                  <a:pt x="64615" y="16570"/>
                </a:cubicBezTo>
                <a:cubicBezTo>
                  <a:pt x="64398" y="16334"/>
                  <a:pt x="64173" y="16103"/>
                  <a:pt x="63940" y="15874"/>
                </a:cubicBezTo>
                <a:cubicBezTo>
                  <a:pt x="63971" y="15858"/>
                  <a:pt x="63999" y="15841"/>
                  <a:pt x="64031" y="15824"/>
                </a:cubicBezTo>
                <a:cubicBezTo>
                  <a:pt x="64262" y="15701"/>
                  <a:pt x="64511" y="15591"/>
                  <a:pt x="64783" y="15520"/>
                </a:cubicBezTo>
                <a:cubicBezTo>
                  <a:pt x="64925" y="15482"/>
                  <a:pt x="65077" y="15460"/>
                  <a:pt x="65225" y="15460"/>
                </a:cubicBezTo>
                <a:close/>
                <a:moveTo>
                  <a:pt x="29210" y="16385"/>
                </a:moveTo>
                <a:cubicBezTo>
                  <a:pt x="29185" y="16417"/>
                  <a:pt x="29164" y="16450"/>
                  <a:pt x="29140" y="16481"/>
                </a:cubicBezTo>
                <a:cubicBezTo>
                  <a:pt x="28927" y="16516"/>
                  <a:pt x="28715" y="16549"/>
                  <a:pt x="28504" y="16584"/>
                </a:cubicBezTo>
                <a:cubicBezTo>
                  <a:pt x="28480" y="16545"/>
                  <a:pt x="28458" y="16506"/>
                  <a:pt x="28433" y="16467"/>
                </a:cubicBezTo>
                <a:cubicBezTo>
                  <a:pt x="28693" y="16440"/>
                  <a:pt x="28951" y="16413"/>
                  <a:pt x="29210" y="16385"/>
                </a:cubicBezTo>
                <a:close/>
                <a:moveTo>
                  <a:pt x="74585" y="16059"/>
                </a:moveTo>
                <a:cubicBezTo>
                  <a:pt x="74897" y="16071"/>
                  <a:pt x="75207" y="16108"/>
                  <a:pt x="75501" y="16170"/>
                </a:cubicBezTo>
                <a:cubicBezTo>
                  <a:pt x="75452" y="16263"/>
                  <a:pt x="75393" y="16353"/>
                  <a:pt x="75323" y="16440"/>
                </a:cubicBezTo>
                <a:cubicBezTo>
                  <a:pt x="75234" y="16492"/>
                  <a:pt x="75142" y="16543"/>
                  <a:pt x="75051" y="16592"/>
                </a:cubicBezTo>
                <a:cubicBezTo>
                  <a:pt x="74909" y="16409"/>
                  <a:pt x="74751" y="16233"/>
                  <a:pt x="74585" y="16059"/>
                </a:cubicBezTo>
                <a:close/>
                <a:moveTo>
                  <a:pt x="19358" y="16208"/>
                </a:moveTo>
                <a:cubicBezTo>
                  <a:pt x="19389" y="16222"/>
                  <a:pt x="19421" y="16235"/>
                  <a:pt x="19454" y="16248"/>
                </a:cubicBezTo>
                <a:lnTo>
                  <a:pt x="19279" y="16458"/>
                </a:lnTo>
                <a:lnTo>
                  <a:pt x="19136" y="16669"/>
                </a:lnTo>
                <a:lnTo>
                  <a:pt x="18883" y="16637"/>
                </a:lnTo>
                <a:lnTo>
                  <a:pt x="18570" y="16595"/>
                </a:lnTo>
                <a:cubicBezTo>
                  <a:pt x="18815" y="16453"/>
                  <a:pt x="19076" y="16322"/>
                  <a:pt x="19358" y="16208"/>
                </a:cubicBezTo>
                <a:close/>
                <a:moveTo>
                  <a:pt x="45603" y="16417"/>
                </a:moveTo>
                <a:cubicBezTo>
                  <a:pt x="45639" y="16426"/>
                  <a:pt x="45675" y="16439"/>
                  <a:pt x="45712" y="16448"/>
                </a:cubicBezTo>
                <a:cubicBezTo>
                  <a:pt x="45731" y="16461"/>
                  <a:pt x="45753" y="16472"/>
                  <a:pt x="45773" y="16484"/>
                </a:cubicBezTo>
                <a:cubicBezTo>
                  <a:pt x="45678" y="16548"/>
                  <a:pt x="45584" y="16614"/>
                  <a:pt x="45491" y="16679"/>
                </a:cubicBezTo>
                <a:cubicBezTo>
                  <a:pt x="45354" y="16652"/>
                  <a:pt x="45217" y="16622"/>
                  <a:pt x="45077" y="16595"/>
                </a:cubicBezTo>
                <a:cubicBezTo>
                  <a:pt x="45240" y="16533"/>
                  <a:pt x="45404" y="16474"/>
                  <a:pt x="45575" y="16424"/>
                </a:cubicBezTo>
                <a:cubicBezTo>
                  <a:pt x="45584" y="16421"/>
                  <a:pt x="45593" y="16420"/>
                  <a:pt x="45603" y="16417"/>
                </a:cubicBezTo>
                <a:close/>
                <a:moveTo>
                  <a:pt x="8600" y="15515"/>
                </a:moveTo>
                <a:cubicBezTo>
                  <a:pt x="8663" y="15515"/>
                  <a:pt x="8726" y="15516"/>
                  <a:pt x="8789" y="15516"/>
                </a:cubicBezTo>
                <a:cubicBezTo>
                  <a:pt x="8883" y="15611"/>
                  <a:pt x="8974" y="15705"/>
                  <a:pt x="9064" y="15801"/>
                </a:cubicBezTo>
                <a:cubicBezTo>
                  <a:pt x="8516" y="16088"/>
                  <a:pt x="7976" y="16385"/>
                  <a:pt x="7480" y="16710"/>
                </a:cubicBezTo>
                <a:cubicBezTo>
                  <a:pt x="7398" y="16702"/>
                  <a:pt x="7316" y="16696"/>
                  <a:pt x="7236" y="16686"/>
                </a:cubicBezTo>
                <a:cubicBezTo>
                  <a:pt x="7073" y="16665"/>
                  <a:pt x="6912" y="16642"/>
                  <a:pt x="6749" y="16619"/>
                </a:cubicBezTo>
                <a:lnTo>
                  <a:pt x="6876" y="16362"/>
                </a:lnTo>
                <a:cubicBezTo>
                  <a:pt x="7018" y="16088"/>
                  <a:pt x="7168" y="15817"/>
                  <a:pt x="7323" y="15546"/>
                </a:cubicBezTo>
                <a:cubicBezTo>
                  <a:pt x="7487" y="15538"/>
                  <a:pt x="7650" y="15531"/>
                  <a:pt x="7814" y="15526"/>
                </a:cubicBezTo>
                <a:cubicBezTo>
                  <a:pt x="8075" y="15518"/>
                  <a:pt x="8337" y="15515"/>
                  <a:pt x="8600" y="15515"/>
                </a:cubicBezTo>
                <a:close/>
                <a:moveTo>
                  <a:pt x="17825" y="16561"/>
                </a:moveTo>
                <a:lnTo>
                  <a:pt x="17906" y="16601"/>
                </a:lnTo>
                <a:cubicBezTo>
                  <a:pt x="17847" y="16639"/>
                  <a:pt x="17788" y="16676"/>
                  <a:pt x="17731" y="16714"/>
                </a:cubicBezTo>
                <a:cubicBezTo>
                  <a:pt x="17729" y="16708"/>
                  <a:pt x="17729" y="16702"/>
                  <a:pt x="17726" y="16696"/>
                </a:cubicBezTo>
                <a:cubicBezTo>
                  <a:pt x="17718" y="16669"/>
                  <a:pt x="17706" y="16644"/>
                  <a:pt x="17692" y="16619"/>
                </a:cubicBezTo>
                <a:cubicBezTo>
                  <a:pt x="17702" y="16610"/>
                  <a:pt x="17712" y="16601"/>
                  <a:pt x="17720" y="16592"/>
                </a:cubicBezTo>
                <a:cubicBezTo>
                  <a:pt x="17756" y="16582"/>
                  <a:pt x="17791" y="16571"/>
                  <a:pt x="17825" y="16561"/>
                </a:cubicBezTo>
                <a:close/>
                <a:moveTo>
                  <a:pt x="27941" y="16512"/>
                </a:moveTo>
                <a:cubicBezTo>
                  <a:pt x="27972" y="16562"/>
                  <a:pt x="28000" y="16614"/>
                  <a:pt x="28032" y="16663"/>
                </a:cubicBezTo>
                <a:cubicBezTo>
                  <a:pt x="28006" y="16666"/>
                  <a:pt x="27981" y="16670"/>
                  <a:pt x="27956" y="16675"/>
                </a:cubicBezTo>
                <a:cubicBezTo>
                  <a:pt x="27844" y="16692"/>
                  <a:pt x="27734" y="16713"/>
                  <a:pt x="27624" y="16730"/>
                </a:cubicBezTo>
                <a:cubicBezTo>
                  <a:pt x="27681" y="16663"/>
                  <a:pt x="27735" y="16594"/>
                  <a:pt x="27793" y="16527"/>
                </a:cubicBezTo>
                <a:cubicBezTo>
                  <a:pt x="27843" y="16522"/>
                  <a:pt x="27892" y="16517"/>
                  <a:pt x="27941" y="16512"/>
                </a:cubicBezTo>
                <a:close/>
                <a:moveTo>
                  <a:pt x="31200" y="16499"/>
                </a:moveTo>
                <a:cubicBezTo>
                  <a:pt x="31289" y="16507"/>
                  <a:pt x="31379" y="16518"/>
                  <a:pt x="31468" y="16527"/>
                </a:cubicBezTo>
                <a:cubicBezTo>
                  <a:pt x="31545" y="16534"/>
                  <a:pt x="31622" y="16540"/>
                  <a:pt x="31701" y="16546"/>
                </a:cubicBezTo>
                <a:cubicBezTo>
                  <a:pt x="31605" y="16608"/>
                  <a:pt x="31512" y="16668"/>
                  <a:pt x="31426" y="16730"/>
                </a:cubicBezTo>
                <a:cubicBezTo>
                  <a:pt x="31353" y="16655"/>
                  <a:pt x="31278" y="16583"/>
                  <a:pt x="31200" y="16511"/>
                </a:cubicBezTo>
                <a:lnTo>
                  <a:pt x="31200" y="16499"/>
                </a:lnTo>
                <a:close/>
                <a:moveTo>
                  <a:pt x="15800" y="16301"/>
                </a:moveTo>
                <a:lnTo>
                  <a:pt x="15800" y="16301"/>
                </a:lnTo>
                <a:cubicBezTo>
                  <a:pt x="15620" y="16452"/>
                  <a:pt x="15439" y="16603"/>
                  <a:pt x="15256" y="16752"/>
                </a:cubicBezTo>
                <a:cubicBezTo>
                  <a:pt x="15202" y="16726"/>
                  <a:pt x="15146" y="16701"/>
                  <a:pt x="15092" y="16675"/>
                </a:cubicBezTo>
                <a:cubicBezTo>
                  <a:pt x="15330" y="16554"/>
                  <a:pt x="15567" y="16429"/>
                  <a:pt x="15800" y="16301"/>
                </a:cubicBezTo>
                <a:close/>
                <a:moveTo>
                  <a:pt x="12463" y="15704"/>
                </a:moveTo>
                <a:cubicBezTo>
                  <a:pt x="12487" y="15707"/>
                  <a:pt x="12512" y="15708"/>
                  <a:pt x="12536" y="15711"/>
                </a:cubicBezTo>
                <a:lnTo>
                  <a:pt x="12594" y="15793"/>
                </a:lnTo>
                <a:cubicBezTo>
                  <a:pt x="12759" y="16041"/>
                  <a:pt x="12916" y="16290"/>
                  <a:pt x="13070" y="16541"/>
                </a:cubicBezTo>
                <a:cubicBezTo>
                  <a:pt x="12587" y="16622"/>
                  <a:pt x="12096" y="16688"/>
                  <a:pt x="11600" y="16734"/>
                </a:cubicBezTo>
                <a:cubicBezTo>
                  <a:pt x="11471" y="16746"/>
                  <a:pt x="11341" y="16755"/>
                  <a:pt x="11211" y="16766"/>
                </a:cubicBezTo>
                <a:cubicBezTo>
                  <a:pt x="11388" y="16541"/>
                  <a:pt x="11564" y="16317"/>
                  <a:pt x="11745" y="16094"/>
                </a:cubicBezTo>
                <a:cubicBezTo>
                  <a:pt x="11779" y="16052"/>
                  <a:pt x="11815" y="16010"/>
                  <a:pt x="11850" y="15967"/>
                </a:cubicBezTo>
                <a:cubicBezTo>
                  <a:pt x="12050" y="15874"/>
                  <a:pt x="12253" y="15787"/>
                  <a:pt x="12463" y="15704"/>
                </a:cubicBezTo>
                <a:close/>
                <a:moveTo>
                  <a:pt x="9302" y="16058"/>
                </a:moveTo>
                <a:cubicBezTo>
                  <a:pt x="9316" y="16072"/>
                  <a:pt x="9328" y="16087"/>
                  <a:pt x="9341" y="16102"/>
                </a:cubicBezTo>
                <a:cubicBezTo>
                  <a:pt x="9020" y="16322"/>
                  <a:pt x="8713" y="16551"/>
                  <a:pt x="8420" y="16788"/>
                </a:cubicBezTo>
                <a:cubicBezTo>
                  <a:pt x="8298" y="16781"/>
                  <a:pt x="8175" y="16772"/>
                  <a:pt x="8051" y="16762"/>
                </a:cubicBezTo>
                <a:cubicBezTo>
                  <a:pt x="8146" y="16701"/>
                  <a:pt x="8240" y="16638"/>
                  <a:pt x="8338" y="16578"/>
                </a:cubicBezTo>
                <a:lnTo>
                  <a:pt x="8740" y="16360"/>
                </a:lnTo>
                <a:cubicBezTo>
                  <a:pt x="8929" y="16259"/>
                  <a:pt x="9114" y="16158"/>
                  <a:pt x="9302" y="16058"/>
                </a:cubicBezTo>
                <a:close/>
                <a:moveTo>
                  <a:pt x="60247" y="15870"/>
                </a:moveTo>
                <a:lnTo>
                  <a:pt x="60587" y="16107"/>
                </a:lnTo>
                <a:cubicBezTo>
                  <a:pt x="60467" y="16337"/>
                  <a:pt x="60341" y="16566"/>
                  <a:pt x="60205" y="16791"/>
                </a:cubicBezTo>
                <a:cubicBezTo>
                  <a:pt x="60045" y="16692"/>
                  <a:pt x="59862" y="16605"/>
                  <a:pt x="59659" y="16537"/>
                </a:cubicBezTo>
                <a:lnTo>
                  <a:pt x="60138" y="15994"/>
                </a:lnTo>
                <a:lnTo>
                  <a:pt x="60247" y="15870"/>
                </a:lnTo>
                <a:close/>
                <a:moveTo>
                  <a:pt x="10790" y="16541"/>
                </a:moveTo>
                <a:lnTo>
                  <a:pt x="10790" y="16541"/>
                </a:lnTo>
                <a:cubicBezTo>
                  <a:pt x="10723" y="16628"/>
                  <a:pt x="10655" y="16717"/>
                  <a:pt x="10589" y="16805"/>
                </a:cubicBezTo>
                <a:cubicBezTo>
                  <a:pt x="10562" y="16806"/>
                  <a:pt x="10538" y="16807"/>
                  <a:pt x="10512" y="16808"/>
                </a:cubicBezTo>
                <a:cubicBezTo>
                  <a:pt x="10497" y="16790"/>
                  <a:pt x="10483" y="16772"/>
                  <a:pt x="10469" y="16752"/>
                </a:cubicBezTo>
                <a:cubicBezTo>
                  <a:pt x="10573" y="16680"/>
                  <a:pt x="10680" y="16610"/>
                  <a:pt x="10790" y="16541"/>
                </a:cubicBezTo>
                <a:close/>
                <a:moveTo>
                  <a:pt x="46057" y="16709"/>
                </a:moveTo>
                <a:cubicBezTo>
                  <a:pt x="46090" y="16741"/>
                  <a:pt x="46121" y="16775"/>
                  <a:pt x="46149" y="16810"/>
                </a:cubicBezTo>
                <a:lnTo>
                  <a:pt x="45965" y="16773"/>
                </a:lnTo>
                <a:cubicBezTo>
                  <a:pt x="45996" y="16751"/>
                  <a:pt x="46026" y="16730"/>
                  <a:pt x="46057" y="16709"/>
                </a:cubicBezTo>
                <a:close/>
                <a:moveTo>
                  <a:pt x="47936" y="15498"/>
                </a:moveTo>
                <a:cubicBezTo>
                  <a:pt x="48053" y="15885"/>
                  <a:pt x="48152" y="16276"/>
                  <a:pt x="48238" y="16666"/>
                </a:cubicBezTo>
                <a:cubicBezTo>
                  <a:pt x="48061" y="16714"/>
                  <a:pt x="47884" y="16763"/>
                  <a:pt x="47707" y="16811"/>
                </a:cubicBezTo>
                <a:cubicBezTo>
                  <a:pt x="47630" y="16775"/>
                  <a:pt x="47552" y="16740"/>
                  <a:pt x="47475" y="16704"/>
                </a:cubicBezTo>
                <a:cubicBezTo>
                  <a:pt x="47497" y="16444"/>
                  <a:pt x="47500" y="16184"/>
                  <a:pt x="47487" y="15925"/>
                </a:cubicBezTo>
                <a:cubicBezTo>
                  <a:pt x="47498" y="15898"/>
                  <a:pt x="47498" y="15880"/>
                  <a:pt x="47486" y="15868"/>
                </a:cubicBezTo>
                <a:cubicBezTo>
                  <a:pt x="47485" y="15836"/>
                  <a:pt x="47486" y="15805"/>
                  <a:pt x="47482" y="15774"/>
                </a:cubicBezTo>
                <a:cubicBezTo>
                  <a:pt x="47633" y="15681"/>
                  <a:pt x="47784" y="15590"/>
                  <a:pt x="47936" y="15498"/>
                </a:cubicBezTo>
                <a:close/>
                <a:moveTo>
                  <a:pt x="43388" y="16643"/>
                </a:moveTo>
                <a:cubicBezTo>
                  <a:pt x="43447" y="16688"/>
                  <a:pt x="43507" y="16732"/>
                  <a:pt x="43566" y="16775"/>
                </a:cubicBezTo>
                <a:cubicBezTo>
                  <a:pt x="43583" y="16786"/>
                  <a:pt x="43603" y="16797"/>
                  <a:pt x="43620" y="16808"/>
                </a:cubicBezTo>
                <a:cubicBezTo>
                  <a:pt x="43451" y="16810"/>
                  <a:pt x="43281" y="16812"/>
                  <a:pt x="43111" y="16818"/>
                </a:cubicBezTo>
                <a:cubicBezTo>
                  <a:pt x="43195" y="16762"/>
                  <a:pt x="43281" y="16706"/>
                  <a:pt x="43363" y="16649"/>
                </a:cubicBezTo>
                <a:lnTo>
                  <a:pt x="43388" y="16643"/>
                </a:lnTo>
                <a:close/>
                <a:moveTo>
                  <a:pt x="9565" y="16353"/>
                </a:moveTo>
                <a:cubicBezTo>
                  <a:pt x="9660" y="16462"/>
                  <a:pt x="9748" y="16572"/>
                  <a:pt x="9837" y="16685"/>
                </a:cubicBezTo>
                <a:cubicBezTo>
                  <a:pt x="9779" y="16730"/>
                  <a:pt x="9725" y="16778"/>
                  <a:pt x="9667" y="16824"/>
                </a:cubicBezTo>
                <a:cubicBezTo>
                  <a:pt x="9425" y="16824"/>
                  <a:pt x="9182" y="16821"/>
                  <a:pt x="8941" y="16812"/>
                </a:cubicBezTo>
                <a:cubicBezTo>
                  <a:pt x="9142" y="16655"/>
                  <a:pt x="9350" y="16503"/>
                  <a:pt x="9565" y="16353"/>
                </a:cubicBezTo>
                <a:close/>
                <a:moveTo>
                  <a:pt x="67389" y="16069"/>
                </a:moveTo>
                <a:cubicBezTo>
                  <a:pt x="67473" y="16184"/>
                  <a:pt x="67557" y="16300"/>
                  <a:pt x="67641" y="16414"/>
                </a:cubicBezTo>
                <a:lnTo>
                  <a:pt x="67313" y="16845"/>
                </a:lnTo>
                <a:cubicBezTo>
                  <a:pt x="67271" y="16811"/>
                  <a:pt x="67233" y="16779"/>
                  <a:pt x="67182" y="16734"/>
                </a:cubicBezTo>
                <a:cubicBezTo>
                  <a:pt x="67186" y="16692"/>
                  <a:pt x="67189" y="16653"/>
                  <a:pt x="67198" y="16614"/>
                </a:cubicBezTo>
                <a:cubicBezTo>
                  <a:pt x="67236" y="16429"/>
                  <a:pt x="67304" y="16248"/>
                  <a:pt x="67389" y="16069"/>
                </a:cubicBezTo>
                <a:close/>
                <a:moveTo>
                  <a:pt x="19961" y="16440"/>
                </a:moveTo>
                <a:cubicBezTo>
                  <a:pt x="20154" y="16500"/>
                  <a:pt x="20353" y="16554"/>
                  <a:pt x="20553" y="16601"/>
                </a:cubicBezTo>
                <a:cubicBezTo>
                  <a:pt x="20565" y="16692"/>
                  <a:pt x="20586" y="16783"/>
                  <a:pt x="20601" y="16872"/>
                </a:cubicBezTo>
                <a:lnTo>
                  <a:pt x="20112" y="16800"/>
                </a:lnTo>
                <a:lnTo>
                  <a:pt x="19738" y="16751"/>
                </a:lnTo>
                <a:cubicBezTo>
                  <a:pt x="19811" y="16646"/>
                  <a:pt x="19884" y="16543"/>
                  <a:pt x="19961" y="16440"/>
                </a:cubicBezTo>
                <a:close/>
                <a:moveTo>
                  <a:pt x="57273" y="15878"/>
                </a:moveTo>
                <a:cubicBezTo>
                  <a:pt x="57360" y="15903"/>
                  <a:pt x="57450" y="15927"/>
                  <a:pt x="57545" y="15938"/>
                </a:cubicBezTo>
                <a:lnTo>
                  <a:pt x="57869" y="15990"/>
                </a:lnTo>
                <a:lnTo>
                  <a:pt x="58194" y="16004"/>
                </a:lnTo>
                <a:cubicBezTo>
                  <a:pt x="58206" y="16005"/>
                  <a:pt x="58219" y="16005"/>
                  <a:pt x="58231" y="16005"/>
                </a:cubicBezTo>
                <a:cubicBezTo>
                  <a:pt x="58256" y="16005"/>
                  <a:pt x="58282" y="16004"/>
                  <a:pt x="58306" y="16004"/>
                </a:cubicBezTo>
                <a:lnTo>
                  <a:pt x="58283" y="16058"/>
                </a:lnTo>
                <a:cubicBezTo>
                  <a:pt x="58238" y="16174"/>
                  <a:pt x="58198" y="16293"/>
                  <a:pt x="58156" y="16410"/>
                </a:cubicBezTo>
                <a:cubicBezTo>
                  <a:pt x="57954" y="16436"/>
                  <a:pt x="57756" y="16475"/>
                  <a:pt x="57576" y="16532"/>
                </a:cubicBezTo>
                <a:cubicBezTo>
                  <a:pt x="57256" y="16628"/>
                  <a:pt x="56975" y="16755"/>
                  <a:pt x="56717" y="16894"/>
                </a:cubicBezTo>
                <a:cubicBezTo>
                  <a:pt x="56714" y="16893"/>
                  <a:pt x="56713" y="16893"/>
                  <a:pt x="56710" y="16892"/>
                </a:cubicBezTo>
                <a:cubicBezTo>
                  <a:pt x="56689" y="16879"/>
                  <a:pt x="56670" y="16867"/>
                  <a:pt x="56651" y="16855"/>
                </a:cubicBezTo>
                <a:cubicBezTo>
                  <a:pt x="56616" y="16830"/>
                  <a:pt x="56577" y="16807"/>
                  <a:pt x="56536" y="16784"/>
                </a:cubicBezTo>
                <a:cubicBezTo>
                  <a:pt x="56520" y="16750"/>
                  <a:pt x="56507" y="16715"/>
                  <a:pt x="56491" y="16681"/>
                </a:cubicBezTo>
                <a:cubicBezTo>
                  <a:pt x="56459" y="16616"/>
                  <a:pt x="56424" y="16551"/>
                  <a:pt x="56389" y="16486"/>
                </a:cubicBezTo>
                <a:cubicBezTo>
                  <a:pt x="56703" y="16308"/>
                  <a:pt x="56991" y="16113"/>
                  <a:pt x="57244" y="15902"/>
                </a:cubicBezTo>
                <a:lnTo>
                  <a:pt x="57273" y="15878"/>
                </a:lnTo>
                <a:close/>
                <a:moveTo>
                  <a:pt x="38019" y="16827"/>
                </a:moveTo>
                <a:cubicBezTo>
                  <a:pt x="37867" y="16854"/>
                  <a:pt x="37714" y="16879"/>
                  <a:pt x="37563" y="16905"/>
                </a:cubicBezTo>
                <a:cubicBezTo>
                  <a:pt x="37551" y="16879"/>
                  <a:pt x="37540" y="16853"/>
                  <a:pt x="37525" y="16827"/>
                </a:cubicBezTo>
                <a:close/>
                <a:moveTo>
                  <a:pt x="53751" y="16053"/>
                </a:moveTo>
                <a:cubicBezTo>
                  <a:pt x="53509" y="16301"/>
                  <a:pt x="53206" y="16527"/>
                  <a:pt x="52857" y="16712"/>
                </a:cubicBezTo>
                <a:cubicBezTo>
                  <a:pt x="52708" y="16788"/>
                  <a:pt x="52550" y="16856"/>
                  <a:pt x="52386" y="16916"/>
                </a:cubicBezTo>
                <a:cubicBezTo>
                  <a:pt x="52384" y="16916"/>
                  <a:pt x="52384" y="16915"/>
                  <a:pt x="52382" y="16915"/>
                </a:cubicBezTo>
                <a:lnTo>
                  <a:pt x="52317" y="16886"/>
                </a:lnTo>
                <a:cubicBezTo>
                  <a:pt x="52327" y="16883"/>
                  <a:pt x="52340" y="16881"/>
                  <a:pt x="52345" y="16878"/>
                </a:cubicBezTo>
                <a:cubicBezTo>
                  <a:pt x="52397" y="16841"/>
                  <a:pt x="52294" y="16751"/>
                  <a:pt x="52116" y="16666"/>
                </a:cubicBezTo>
                <a:cubicBezTo>
                  <a:pt x="52387" y="16545"/>
                  <a:pt x="52660" y="16429"/>
                  <a:pt x="52944" y="16322"/>
                </a:cubicBezTo>
                <a:cubicBezTo>
                  <a:pt x="53208" y="16223"/>
                  <a:pt x="53477" y="16136"/>
                  <a:pt x="53751" y="16053"/>
                </a:cubicBezTo>
                <a:close/>
                <a:moveTo>
                  <a:pt x="27276" y="16565"/>
                </a:moveTo>
                <a:lnTo>
                  <a:pt x="27276" y="16565"/>
                </a:lnTo>
                <a:cubicBezTo>
                  <a:pt x="27204" y="16650"/>
                  <a:pt x="27139" y="16739"/>
                  <a:pt x="27069" y="16826"/>
                </a:cubicBezTo>
                <a:cubicBezTo>
                  <a:pt x="26889" y="16856"/>
                  <a:pt x="26710" y="16887"/>
                  <a:pt x="26530" y="16917"/>
                </a:cubicBezTo>
                <a:cubicBezTo>
                  <a:pt x="26490" y="16850"/>
                  <a:pt x="26449" y="16785"/>
                  <a:pt x="26414" y="16717"/>
                </a:cubicBezTo>
                <a:cubicBezTo>
                  <a:pt x="26407" y="16704"/>
                  <a:pt x="26402" y="16692"/>
                  <a:pt x="26396" y="16680"/>
                </a:cubicBezTo>
                <a:cubicBezTo>
                  <a:pt x="26621" y="16650"/>
                  <a:pt x="26846" y="16616"/>
                  <a:pt x="27069" y="16579"/>
                </a:cubicBezTo>
                <a:cubicBezTo>
                  <a:pt x="27139" y="16576"/>
                  <a:pt x="27209" y="16570"/>
                  <a:pt x="27276" y="16565"/>
                </a:cubicBezTo>
                <a:close/>
                <a:moveTo>
                  <a:pt x="28831" y="16851"/>
                </a:moveTo>
                <a:lnTo>
                  <a:pt x="28831" y="16851"/>
                </a:lnTo>
                <a:cubicBezTo>
                  <a:pt x="28803" y="16883"/>
                  <a:pt x="28775" y="16915"/>
                  <a:pt x="28746" y="16947"/>
                </a:cubicBezTo>
                <a:cubicBezTo>
                  <a:pt x="28730" y="16921"/>
                  <a:pt x="28713" y="16898"/>
                  <a:pt x="28695" y="16873"/>
                </a:cubicBezTo>
                <a:cubicBezTo>
                  <a:pt x="28741" y="16867"/>
                  <a:pt x="28785" y="16859"/>
                  <a:pt x="28831" y="16851"/>
                </a:cubicBezTo>
                <a:close/>
                <a:moveTo>
                  <a:pt x="54669" y="16736"/>
                </a:moveTo>
                <a:cubicBezTo>
                  <a:pt x="54777" y="16736"/>
                  <a:pt x="54885" y="16740"/>
                  <a:pt x="54993" y="16747"/>
                </a:cubicBezTo>
                <a:cubicBezTo>
                  <a:pt x="54772" y="16824"/>
                  <a:pt x="54542" y="16893"/>
                  <a:pt x="54309" y="16952"/>
                </a:cubicBezTo>
                <a:lnTo>
                  <a:pt x="54311" y="16755"/>
                </a:lnTo>
                <a:cubicBezTo>
                  <a:pt x="54372" y="16748"/>
                  <a:pt x="54434" y="16742"/>
                  <a:pt x="54497" y="16739"/>
                </a:cubicBezTo>
                <a:cubicBezTo>
                  <a:pt x="54554" y="16737"/>
                  <a:pt x="54612" y="16736"/>
                  <a:pt x="54669" y="16736"/>
                </a:cubicBezTo>
                <a:close/>
                <a:moveTo>
                  <a:pt x="74366" y="16790"/>
                </a:moveTo>
                <a:cubicBezTo>
                  <a:pt x="74390" y="16834"/>
                  <a:pt x="74417" y="16878"/>
                  <a:pt x="74442" y="16921"/>
                </a:cubicBezTo>
                <a:cubicBezTo>
                  <a:pt x="74420" y="16933"/>
                  <a:pt x="74399" y="16944"/>
                  <a:pt x="74375" y="16957"/>
                </a:cubicBezTo>
                <a:cubicBezTo>
                  <a:pt x="74372" y="16901"/>
                  <a:pt x="74371" y="16846"/>
                  <a:pt x="74366" y="16790"/>
                </a:cubicBezTo>
                <a:close/>
                <a:moveTo>
                  <a:pt x="23845" y="16883"/>
                </a:moveTo>
                <a:lnTo>
                  <a:pt x="23845" y="16883"/>
                </a:lnTo>
                <a:cubicBezTo>
                  <a:pt x="23765" y="16910"/>
                  <a:pt x="23688" y="16942"/>
                  <a:pt x="23608" y="16971"/>
                </a:cubicBezTo>
                <a:cubicBezTo>
                  <a:pt x="23592" y="16947"/>
                  <a:pt x="23579" y="16922"/>
                  <a:pt x="23561" y="16899"/>
                </a:cubicBezTo>
                <a:cubicBezTo>
                  <a:pt x="23564" y="16897"/>
                  <a:pt x="23565" y="16894"/>
                  <a:pt x="23568" y="16892"/>
                </a:cubicBezTo>
                <a:cubicBezTo>
                  <a:pt x="23661" y="16890"/>
                  <a:pt x="23753" y="16886"/>
                  <a:pt x="23845" y="16883"/>
                </a:cubicBezTo>
                <a:close/>
                <a:moveTo>
                  <a:pt x="42476" y="16410"/>
                </a:moveTo>
                <a:lnTo>
                  <a:pt x="42882" y="16492"/>
                </a:lnTo>
                <a:cubicBezTo>
                  <a:pt x="42699" y="16619"/>
                  <a:pt x="42512" y="16742"/>
                  <a:pt x="42315" y="16860"/>
                </a:cubicBezTo>
                <a:cubicBezTo>
                  <a:pt x="41990" y="16884"/>
                  <a:pt x="41667" y="16916"/>
                  <a:pt x="41345" y="16965"/>
                </a:cubicBezTo>
                <a:cubicBezTo>
                  <a:pt x="41313" y="16969"/>
                  <a:pt x="41283" y="16976"/>
                  <a:pt x="41252" y="16980"/>
                </a:cubicBezTo>
                <a:cubicBezTo>
                  <a:pt x="41234" y="16969"/>
                  <a:pt x="41214" y="16958"/>
                  <a:pt x="41196" y="16946"/>
                </a:cubicBezTo>
                <a:cubicBezTo>
                  <a:pt x="41114" y="16861"/>
                  <a:pt x="41021" y="16773"/>
                  <a:pt x="40925" y="16682"/>
                </a:cubicBezTo>
                <a:lnTo>
                  <a:pt x="42476" y="16410"/>
                </a:lnTo>
                <a:close/>
                <a:moveTo>
                  <a:pt x="16820" y="16873"/>
                </a:moveTo>
                <a:cubicBezTo>
                  <a:pt x="16786" y="16909"/>
                  <a:pt x="16758" y="16946"/>
                  <a:pt x="16725" y="16981"/>
                </a:cubicBezTo>
                <a:cubicBezTo>
                  <a:pt x="16716" y="16959"/>
                  <a:pt x="16709" y="16939"/>
                  <a:pt x="16701" y="16917"/>
                </a:cubicBezTo>
                <a:cubicBezTo>
                  <a:pt x="16742" y="16904"/>
                  <a:pt x="16781" y="16887"/>
                  <a:pt x="16820" y="16873"/>
                </a:cubicBezTo>
                <a:close/>
                <a:moveTo>
                  <a:pt x="21306" y="16802"/>
                </a:moveTo>
                <a:lnTo>
                  <a:pt x="21306" y="16802"/>
                </a:lnTo>
                <a:cubicBezTo>
                  <a:pt x="21386" y="16875"/>
                  <a:pt x="21465" y="16947"/>
                  <a:pt x="21550" y="17018"/>
                </a:cubicBezTo>
                <a:cubicBezTo>
                  <a:pt x="21477" y="17006"/>
                  <a:pt x="21405" y="16995"/>
                  <a:pt x="21333" y="16984"/>
                </a:cubicBezTo>
                <a:cubicBezTo>
                  <a:pt x="21323" y="16924"/>
                  <a:pt x="21313" y="16862"/>
                  <a:pt x="21306" y="16802"/>
                </a:cubicBezTo>
                <a:close/>
                <a:moveTo>
                  <a:pt x="25974" y="16870"/>
                </a:moveTo>
                <a:cubicBezTo>
                  <a:pt x="25999" y="16914"/>
                  <a:pt x="26028" y="16954"/>
                  <a:pt x="26054" y="16998"/>
                </a:cubicBezTo>
                <a:cubicBezTo>
                  <a:pt x="25902" y="17024"/>
                  <a:pt x="25753" y="17050"/>
                  <a:pt x="25601" y="17075"/>
                </a:cubicBezTo>
                <a:cubicBezTo>
                  <a:pt x="25680" y="17037"/>
                  <a:pt x="25760" y="16999"/>
                  <a:pt x="25836" y="16957"/>
                </a:cubicBezTo>
                <a:cubicBezTo>
                  <a:pt x="25884" y="16930"/>
                  <a:pt x="25929" y="16899"/>
                  <a:pt x="25974" y="16870"/>
                </a:cubicBezTo>
                <a:close/>
                <a:moveTo>
                  <a:pt x="39672" y="16904"/>
                </a:moveTo>
                <a:lnTo>
                  <a:pt x="39672" y="16904"/>
                </a:lnTo>
                <a:cubicBezTo>
                  <a:pt x="39631" y="16963"/>
                  <a:pt x="39587" y="17020"/>
                  <a:pt x="39549" y="17079"/>
                </a:cubicBezTo>
                <a:cubicBezTo>
                  <a:pt x="39548" y="17029"/>
                  <a:pt x="39545" y="16977"/>
                  <a:pt x="39544" y="16927"/>
                </a:cubicBezTo>
                <a:lnTo>
                  <a:pt x="39672" y="16904"/>
                </a:lnTo>
                <a:close/>
                <a:moveTo>
                  <a:pt x="53772" y="16971"/>
                </a:moveTo>
                <a:cubicBezTo>
                  <a:pt x="53791" y="16971"/>
                  <a:pt x="53791" y="17015"/>
                  <a:pt x="53788" y="17066"/>
                </a:cubicBezTo>
                <a:cubicBezTo>
                  <a:pt x="53739" y="17075"/>
                  <a:pt x="53690" y="17085"/>
                  <a:pt x="53641" y="17093"/>
                </a:cubicBezTo>
                <a:lnTo>
                  <a:pt x="53712" y="17026"/>
                </a:lnTo>
                <a:cubicBezTo>
                  <a:pt x="53741" y="16986"/>
                  <a:pt x="53760" y="16971"/>
                  <a:pt x="53772" y="16971"/>
                </a:cubicBezTo>
                <a:close/>
                <a:moveTo>
                  <a:pt x="71019" y="14412"/>
                </a:moveTo>
                <a:cubicBezTo>
                  <a:pt x="71261" y="15007"/>
                  <a:pt x="71493" y="15602"/>
                  <a:pt x="71707" y="16201"/>
                </a:cubicBezTo>
                <a:cubicBezTo>
                  <a:pt x="71701" y="16202"/>
                  <a:pt x="71696" y="16205"/>
                  <a:pt x="71691" y="16206"/>
                </a:cubicBezTo>
                <a:cubicBezTo>
                  <a:pt x="71106" y="16424"/>
                  <a:pt x="70574" y="16720"/>
                  <a:pt x="70175" y="17085"/>
                </a:cubicBezTo>
                <a:cubicBezTo>
                  <a:pt x="70103" y="17082"/>
                  <a:pt x="70030" y="17081"/>
                  <a:pt x="69958" y="17081"/>
                </a:cubicBezTo>
                <a:cubicBezTo>
                  <a:pt x="69816" y="17081"/>
                  <a:pt x="69673" y="17086"/>
                  <a:pt x="69531" y="17097"/>
                </a:cubicBezTo>
                <a:cubicBezTo>
                  <a:pt x="69494" y="16501"/>
                  <a:pt x="69661" y="15905"/>
                  <a:pt x="70030" y="15362"/>
                </a:cubicBezTo>
                <a:cubicBezTo>
                  <a:pt x="70283" y="15017"/>
                  <a:pt x="70618" y="14697"/>
                  <a:pt x="71019" y="14412"/>
                </a:cubicBezTo>
                <a:close/>
                <a:moveTo>
                  <a:pt x="25022" y="16821"/>
                </a:moveTo>
                <a:cubicBezTo>
                  <a:pt x="25017" y="16877"/>
                  <a:pt x="25012" y="16932"/>
                  <a:pt x="25008" y="16988"/>
                </a:cubicBezTo>
                <a:cubicBezTo>
                  <a:pt x="24899" y="17031"/>
                  <a:pt x="24786" y="17072"/>
                  <a:pt x="24670" y="17111"/>
                </a:cubicBezTo>
                <a:cubicBezTo>
                  <a:pt x="24660" y="17055"/>
                  <a:pt x="24650" y="17001"/>
                  <a:pt x="24641" y="16944"/>
                </a:cubicBezTo>
                <a:cubicBezTo>
                  <a:pt x="24666" y="16935"/>
                  <a:pt x="24692" y="16927"/>
                  <a:pt x="24717" y="16917"/>
                </a:cubicBezTo>
                <a:cubicBezTo>
                  <a:pt x="24810" y="16884"/>
                  <a:pt x="24905" y="16855"/>
                  <a:pt x="24997" y="16822"/>
                </a:cubicBezTo>
                <a:cubicBezTo>
                  <a:pt x="25006" y="16822"/>
                  <a:pt x="25014" y="16821"/>
                  <a:pt x="25022" y="16821"/>
                </a:cubicBezTo>
                <a:close/>
                <a:moveTo>
                  <a:pt x="22834" y="16883"/>
                </a:moveTo>
                <a:cubicBezTo>
                  <a:pt x="22842" y="16883"/>
                  <a:pt x="22847" y="16883"/>
                  <a:pt x="22854" y="16884"/>
                </a:cubicBezTo>
                <a:lnTo>
                  <a:pt x="22482" y="17167"/>
                </a:lnTo>
                <a:cubicBezTo>
                  <a:pt x="22467" y="17156"/>
                  <a:pt x="22455" y="17145"/>
                  <a:pt x="22442" y="17135"/>
                </a:cubicBezTo>
                <a:cubicBezTo>
                  <a:pt x="22572" y="17051"/>
                  <a:pt x="22702" y="16966"/>
                  <a:pt x="22834" y="16883"/>
                </a:cubicBezTo>
                <a:close/>
                <a:moveTo>
                  <a:pt x="16217" y="17097"/>
                </a:moveTo>
                <a:cubicBezTo>
                  <a:pt x="16230" y="17128"/>
                  <a:pt x="16244" y="17159"/>
                  <a:pt x="16259" y="17189"/>
                </a:cubicBezTo>
                <a:cubicBezTo>
                  <a:pt x="16219" y="17173"/>
                  <a:pt x="16180" y="17157"/>
                  <a:pt x="16138" y="17140"/>
                </a:cubicBezTo>
                <a:cubicBezTo>
                  <a:pt x="16139" y="17135"/>
                  <a:pt x="16139" y="17132"/>
                  <a:pt x="16141" y="17126"/>
                </a:cubicBezTo>
                <a:cubicBezTo>
                  <a:pt x="16166" y="17116"/>
                  <a:pt x="16192" y="17107"/>
                  <a:pt x="16217" y="17097"/>
                </a:cubicBezTo>
                <a:close/>
                <a:moveTo>
                  <a:pt x="9171" y="17159"/>
                </a:moveTo>
                <a:lnTo>
                  <a:pt x="9171" y="17159"/>
                </a:lnTo>
                <a:cubicBezTo>
                  <a:pt x="9205" y="17160"/>
                  <a:pt x="9240" y="17160"/>
                  <a:pt x="9274" y="17161"/>
                </a:cubicBezTo>
                <a:cubicBezTo>
                  <a:pt x="9251" y="17182"/>
                  <a:pt x="9230" y="17205"/>
                  <a:pt x="9207" y="17225"/>
                </a:cubicBezTo>
                <a:lnTo>
                  <a:pt x="9182" y="17179"/>
                </a:lnTo>
                <a:lnTo>
                  <a:pt x="9171" y="17159"/>
                </a:lnTo>
                <a:close/>
                <a:moveTo>
                  <a:pt x="26775" y="17197"/>
                </a:moveTo>
                <a:lnTo>
                  <a:pt x="26775" y="17197"/>
                </a:lnTo>
                <a:cubicBezTo>
                  <a:pt x="26765" y="17209"/>
                  <a:pt x="26754" y="17222"/>
                  <a:pt x="26745" y="17235"/>
                </a:cubicBezTo>
                <a:cubicBezTo>
                  <a:pt x="26737" y="17224"/>
                  <a:pt x="26731" y="17215"/>
                  <a:pt x="26725" y="17205"/>
                </a:cubicBezTo>
                <a:cubicBezTo>
                  <a:pt x="26741" y="17203"/>
                  <a:pt x="26758" y="17199"/>
                  <a:pt x="26775" y="17197"/>
                </a:cubicBezTo>
                <a:close/>
                <a:moveTo>
                  <a:pt x="41632" y="17230"/>
                </a:moveTo>
                <a:cubicBezTo>
                  <a:pt x="41628" y="17232"/>
                  <a:pt x="41624" y="17233"/>
                  <a:pt x="41620" y="17236"/>
                </a:cubicBezTo>
                <a:cubicBezTo>
                  <a:pt x="41619" y="17233"/>
                  <a:pt x="41615" y="17232"/>
                  <a:pt x="41614" y="17231"/>
                </a:cubicBezTo>
                <a:cubicBezTo>
                  <a:pt x="41620" y="17230"/>
                  <a:pt x="41626" y="17230"/>
                  <a:pt x="41632" y="17230"/>
                </a:cubicBezTo>
                <a:close/>
                <a:moveTo>
                  <a:pt x="62963" y="16439"/>
                </a:moveTo>
                <a:lnTo>
                  <a:pt x="62945" y="16522"/>
                </a:lnTo>
                <a:cubicBezTo>
                  <a:pt x="62888" y="16763"/>
                  <a:pt x="62825" y="17004"/>
                  <a:pt x="62765" y="17246"/>
                </a:cubicBezTo>
                <a:cubicBezTo>
                  <a:pt x="62612" y="17119"/>
                  <a:pt x="62457" y="16993"/>
                  <a:pt x="62301" y="16870"/>
                </a:cubicBezTo>
                <a:cubicBezTo>
                  <a:pt x="62428" y="16784"/>
                  <a:pt x="62550" y="16697"/>
                  <a:pt x="62679" y="16614"/>
                </a:cubicBezTo>
                <a:cubicBezTo>
                  <a:pt x="62771" y="16554"/>
                  <a:pt x="62869" y="16497"/>
                  <a:pt x="62963" y="16439"/>
                </a:cubicBezTo>
                <a:close/>
                <a:moveTo>
                  <a:pt x="33877" y="16893"/>
                </a:moveTo>
                <a:cubicBezTo>
                  <a:pt x="33924" y="16899"/>
                  <a:pt x="33973" y="16904"/>
                  <a:pt x="34021" y="16910"/>
                </a:cubicBezTo>
                <a:cubicBezTo>
                  <a:pt x="34125" y="17023"/>
                  <a:pt x="34211" y="17145"/>
                  <a:pt x="34293" y="17270"/>
                </a:cubicBezTo>
                <a:cubicBezTo>
                  <a:pt x="34215" y="17259"/>
                  <a:pt x="34137" y="17249"/>
                  <a:pt x="34059" y="17239"/>
                </a:cubicBezTo>
                <a:lnTo>
                  <a:pt x="33334" y="17134"/>
                </a:lnTo>
                <a:cubicBezTo>
                  <a:pt x="33475" y="17070"/>
                  <a:pt x="33617" y="17006"/>
                  <a:pt x="33757" y="16942"/>
                </a:cubicBezTo>
                <a:lnTo>
                  <a:pt x="33865" y="16968"/>
                </a:lnTo>
                <a:lnTo>
                  <a:pt x="33900" y="16976"/>
                </a:lnTo>
                <a:cubicBezTo>
                  <a:pt x="33900" y="16976"/>
                  <a:pt x="33901" y="16976"/>
                  <a:pt x="33901" y="16976"/>
                </a:cubicBezTo>
                <a:cubicBezTo>
                  <a:pt x="33909" y="16976"/>
                  <a:pt x="33898" y="16962"/>
                  <a:pt x="33898" y="16957"/>
                </a:cubicBezTo>
                <a:lnTo>
                  <a:pt x="33879" y="16909"/>
                </a:lnTo>
                <a:lnTo>
                  <a:pt x="33874" y="16894"/>
                </a:lnTo>
                <a:cubicBezTo>
                  <a:pt x="33875" y="16894"/>
                  <a:pt x="33875" y="16894"/>
                  <a:pt x="33877" y="16893"/>
                </a:cubicBezTo>
                <a:close/>
                <a:moveTo>
                  <a:pt x="58014" y="16767"/>
                </a:moveTo>
                <a:lnTo>
                  <a:pt x="58014" y="16767"/>
                </a:lnTo>
                <a:cubicBezTo>
                  <a:pt x="57843" y="16939"/>
                  <a:pt x="57674" y="17112"/>
                  <a:pt x="57507" y="17285"/>
                </a:cubicBezTo>
                <a:cubicBezTo>
                  <a:pt x="57400" y="17224"/>
                  <a:pt x="57292" y="17161"/>
                  <a:pt x="57179" y="17104"/>
                </a:cubicBezTo>
                <a:cubicBezTo>
                  <a:pt x="57169" y="17100"/>
                  <a:pt x="57160" y="17096"/>
                  <a:pt x="57151" y="17090"/>
                </a:cubicBezTo>
                <a:cubicBezTo>
                  <a:pt x="57210" y="17061"/>
                  <a:pt x="57267" y="17029"/>
                  <a:pt x="57329" y="17001"/>
                </a:cubicBezTo>
                <a:cubicBezTo>
                  <a:pt x="57543" y="16903"/>
                  <a:pt x="57774" y="16822"/>
                  <a:pt x="58014" y="16767"/>
                </a:cubicBezTo>
                <a:close/>
                <a:moveTo>
                  <a:pt x="35591" y="17050"/>
                </a:moveTo>
                <a:cubicBezTo>
                  <a:pt x="35602" y="17050"/>
                  <a:pt x="35612" y="17051"/>
                  <a:pt x="35623" y="17051"/>
                </a:cubicBezTo>
                <a:cubicBezTo>
                  <a:pt x="35624" y="17070"/>
                  <a:pt x="35627" y="17090"/>
                  <a:pt x="35629" y="17110"/>
                </a:cubicBezTo>
                <a:cubicBezTo>
                  <a:pt x="35584" y="17157"/>
                  <a:pt x="35536" y="17206"/>
                  <a:pt x="35490" y="17254"/>
                </a:cubicBezTo>
                <a:cubicBezTo>
                  <a:pt x="35415" y="17266"/>
                  <a:pt x="35340" y="17279"/>
                  <a:pt x="35265" y="17292"/>
                </a:cubicBezTo>
                <a:cubicBezTo>
                  <a:pt x="35372" y="17210"/>
                  <a:pt x="35478" y="17127"/>
                  <a:pt x="35591" y="17050"/>
                </a:cubicBezTo>
                <a:close/>
                <a:moveTo>
                  <a:pt x="40138" y="16990"/>
                </a:moveTo>
                <a:cubicBezTo>
                  <a:pt x="40240" y="17040"/>
                  <a:pt x="40339" y="17096"/>
                  <a:pt x="40437" y="17150"/>
                </a:cubicBezTo>
                <a:cubicBezTo>
                  <a:pt x="40260" y="17197"/>
                  <a:pt x="40087" y="17249"/>
                  <a:pt x="39919" y="17313"/>
                </a:cubicBezTo>
                <a:cubicBezTo>
                  <a:pt x="39989" y="17204"/>
                  <a:pt x="40060" y="17096"/>
                  <a:pt x="40138" y="16990"/>
                </a:cubicBezTo>
                <a:close/>
                <a:moveTo>
                  <a:pt x="46007" y="17293"/>
                </a:moveTo>
                <a:lnTo>
                  <a:pt x="46007" y="17293"/>
                </a:lnTo>
                <a:cubicBezTo>
                  <a:pt x="45958" y="17308"/>
                  <a:pt x="45908" y="17322"/>
                  <a:pt x="45859" y="17337"/>
                </a:cubicBezTo>
                <a:cubicBezTo>
                  <a:pt x="45806" y="17326"/>
                  <a:pt x="45752" y="17315"/>
                  <a:pt x="45699" y="17303"/>
                </a:cubicBezTo>
                <a:cubicBezTo>
                  <a:pt x="45801" y="17298"/>
                  <a:pt x="45904" y="17295"/>
                  <a:pt x="46007" y="17293"/>
                </a:cubicBezTo>
                <a:close/>
                <a:moveTo>
                  <a:pt x="24237" y="17088"/>
                </a:moveTo>
                <a:cubicBezTo>
                  <a:pt x="24246" y="17138"/>
                  <a:pt x="24256" y="17188"/>
                  <a:pt x="24265" y="17239"/>
                </a:cubicBezTo>
                <a:cubicBezTo>
                  <a:pt x="24168" y="17268"/>
                  <a:pt x="24072" y="17296"/>
                  <a:pt x="23976" y="17322"/>
                </a:cubicBezTo>
                <a:cubicBezTo>
                  <a:pt x="23929" y="17334"/>
                  <a:pt x="23881" y="17345"/>
                  <a:pt x="23835" y="17357"/>
                </a:cubicBezTo>
                <a:cubicBezTo>
                  <a:pt x="23819" y="17324"/>
                  <a:pt x="23798" y="17289"/>
                  <a:pt x="23779" y="17254"/>
                </a:cubicBezTo>
                <a:cubicBezTo>
                  <a:pt x="23782" y="17253"/>
                  <a:pt x="23783" y="17253"/>
                  <a:pt x="23786" y="17252"/>
                </a:cubicBezTo>
                <a:cubicBezTo>
                  <a:pt x="23930" y="17198"/>
                  <a:pt x="24083" y="17144"/>
                  <a:pt x="24237" y="17088"/>
                </a:cubicBezTo>
                <a:close/>
                <a:moveTo>
                  <a:pt x="67960" y="17213"/>
                </a:moveTo>
                <a:lnTo>
                  <a:pt x="67960" y="17213"/>
                </a:lnTo>
                <a:cubicBezTo>
                  <a:pt x="67977" y="17265"/>
                  <a:pt x="67993" y="17314"/>
                  <a:pt x="68005" y="17357"/>
                </a:cubicBezTo>
                <a:lnTo>
                  <a:pt x="68009" y="17372"/>
                </a:lnTo>
                <a:cubicBezTo>
                  <a:pt x="68009" y="17372"/>
                  <a:pt x="68009" y="17372"/>
                  <a:pt x="68009" y="17372"/>
                </a:cubicBezTo>
                <a:cubicBezTo>
                  <a:pt x="68007" y="17372"/>
                  <a:pt x="68000" y="17366"/>
                  <a:pt x="67996" y="17364"/>
                </a:cubicBezTo>
                <a:lnTo>
                  <a:pt x="67974" y="17350"/>
                </a:lnTo>
                <a:lnTo>
                  <a:pt x="67960" y="17213"/>
                </a:lnTo>
                <a:close/>
                <a:moveTo>
                  <a:pt x="53776" y="17388"/>
                </a:moveTo>
                <a:cubicBezTo>
                  <a:pt x="53775" y="17388"/>
                  <a:pt x="53774" y="17389"/>
                  <a:pt x="53774" y="17389"/>
                </a:cubicBezTo>
                <a:cubicBezTo>
                  <a:pt x="53773" y="17389"/>
                  <a:pt x="53773" y="17388"/>
                  <a:pt x="53773" y="17388"/>
                </a:cubicBezTo>
                <a:close/>
                <a:moveTo>
                  <a:pt x="60962" y="16365"/>
                </a:moveTo>
                <a:lnTo>
                  <a:pt x="61206" y="16533"/>
                </a:lnTo>
                <a:lnTo>
                  <a:pt x="61492" y="16759"/>
                </a:lnTo>
                <a:cubicBezTo>
                  <a:pt x="61287" y="16971"/>
                  <a:pt x="61078" y="17183"/>
                  <a:pt x="60869" y="17394"/>
                </a:cubicBezTo>
                <a:cubicBezTo>
                  <a:pt x="60781" y="17279"/>
                  <a:pt x="60678" y="17165"/>
                  <a:pt x="60560" y="17058"/>
                </a:cubicBezTo>
                <a:cubicBezTo>
                  <a:pt x="60702" y="16829"/>
                  <a:pt x="60837" y="16598"/>
                  <a:pt x="60962" y="16365"/>
                </a:cubicBezTo>
                <a:close/>
                <a:moveTo>
                  <a:pt x="39073" y="17010"/>
                </a:moveTo>
                <a:cubicBezTo>
                  <a:pt x="39075" y="17144"/>
                  <a:pt x="39075" y="17277"/>
                  <a:pt x="39074" y="17411"/>
                </a:cubicBezTo>
                <a:cubicBezTo>
                  <a:pt x="38932" y="17404"/>
                  <a:pt x="38789" y="17405"/>
                  <a:pt x="38646" y="17400"/>
                </a:cubicBezTo>
                <a:lnTo>
                  <a:pt x="38135" y="17391"/>
                </a:lnTo>
                <a:cubicBezTo>
                  <a:pt x="38038" y="17391"/>
                  <a:pt x="37956" y="17388"/>
                  <a:pt x="37858" y="17388"/>
                </a:cubicBezTo>
                <a:cubicBezTo>
                  <a:pt x="37829" y="17388"/>
                  <a:pt x="37799" y="17388"/>
                  <a:pt x="37766" y="17389"/>
                </a:cubicBezTo>
                <a:cubicBezTo>
                  <a:pt x="37750" y="17341"/>
                  <a:pt x="37738" y="17293"/>
                  <a:pt x="37720" y="17247"/>
                </a:cubicBezTo>
                <a:cubicBezTo>
                  <a:pt x="38169" y="17168"/>
                  <a:pt x="38621" y="17089"/>
                  <a:pt x="39073" y="17010"/>
                </a:cubicBezTo>
                <a:close/>
                <a:moveTo>
                  <a:pt x="37256" y="17329"/>
                </a:moveTo>
                <a:cubicBezTo>
                  <a:pt x="37267" y="17356"/>
                  <a:pt x="37276" y="17384"/>
                  <a:pt x="37287" y="17411"/>
                </a:cubicBezTo>
                <a:lnTo>
                  <a:pt x="36604" y="17443"/>
                </a:lnTo>
                <a:cubicBezTo>
                  <a:pt x="36821" y="17405"/>
                  <a:pt x="37039" y="17367"/>
                  <a:pt x="37256" y="17329"/>
                </a:cubicBezTo>
                <a:close/>
                <a:moveTo>
                  <a:pt x="65921" y="16091"/>
                </a:moveTo>
                <a:cubicBezTo>
                  <a:pt x="65951" y="16124"/>
                  <a:pt x="65982" y="16157"/>
                  <a:pt x="66014" y="16190"/>
                </a:cubicBezTo>
                <a:cubicBezTo>
                  <a:pt x="66010" y="16214"/>
                  <a:pt x="66008" y="16239"/>
                  <a:pt x="66003" y="16263"/>
                </a:cubicBezTo>
                <a:cubicBezTo>
                  <a:pt x="65981" y="16409"/>
                  <a:pt x="65916" y="16551"/>
                  <a:pt x="65845" y="16693"/>
                </a:cubicBezTo>
                <a:lnTo>
                  <a:pt x="65744" y="16907"/>
                </a:lnTo>
                <a:lnTo>
                  <a:pt x="65614" y="17116"/>
                </a:lnTo>
                <a:cubicBezTo>
                  <a:pt x="65542" y="17231"/>
                  <a:pt x="65459" y="17341"/>
                  <a:pt x="65374" y="17450"/>
                </a:cubicBezTo>
                <a:cubicBezTo>
                  <a:pt x="65240" y="17282"/>
                  <a:pt x="65099" y="17117"/>
                  <a:pt x="64956" y="16953"/>
                </a:cubicBezTo>
                <a:cubicBezTo>
                  <a:pt x="65286" y="16669"/>
                  <a:pt x="65605" y="16381"/>
                  <a:pt x="65921" y="16091"/>
                </a:cubicBezTo>
                <a:close/>
                <a:moveTo>
                  <a:pt x="58704" y="16699"/>
                </a:moveTo>
                <a:cubicBezTo>
                  <a:pt x="58718" y="16700"/>
                  <a:pt x="58732" y="16700"/>
                  <a:pt x="58745" y="16700"/>
                </a:cubicBezTo>
                <a:cubicBezTo>
                  <a:pt x="58759" y="16700"/>
                  <a:pt x="58773" y="16700"/>
                  <a:pt x="58787" y="16701"/>
                </a:cubicBezTo>
                <a:cubicBezTo>
                  <a:pt x="58829" y="16702"/>
                  <a:pt x="58869" y="16708"/>
                  <a:pt x="58908" y="16712"/>
                </a:cubicBezTo>
                <a:cubicBezTo>
                  <a:pt x="58705" y="16960"/>
                  <a:pt x="58509" y="17213"/>
                  <a:pt x="58322" y="17467"/>
                </a:cubicBezTo>
                <a:cubicBezTo>
                  <a:pt x="58366" y="17285"/>
                  <a:pt x="58420" y="17102"/>
                  <a:pt x="58475" y="16921"/>
                </a:cubicBezTo>
                <a:cubicBezTo>
                  <a:pt x="58551" y="16846"/>
                  <a:pt x="58628" y="16773"/>
                  <a:pt x="58704" y="16699"/>
                </a:cubicBezTo>
                <a:close/>
                <a:moveTo>
                  <a:pt x="14686" y="16881"/>
                </a:moveTo>
                <a:cubicBezTo>
                  <a:pt x="14771" y="16924"/>
                  <a:pt x="14857" y="16968"/>
                  <a:pt x="14944" y="17008"/>
                </a:cubicBezTo>
                <a:cubicBezTo>
                  <a:pt x="14796" y="17128"/>
                  <a:pt x="14646" y="17247"/>
                  <a:pt x="14496" y="17366"/>
                </a:cubicBezTo>
                <a:cubicBezTo>
                  <a:pt x="14427" y="17404"/>
                  <a:pt x="14357" y="17442"/>
                  <a:pt x="14289" y="17481"/>
                </a:cubicBezTo>
                <a:cubicBezTo>
                  <a:pt x="14338" y="17320"/>
                  <a:pt x="14386" y="17160"/>
                  <a:pt x="14432" y="17001"/>
                </a:cubicBezTo>
                <a:cubicBezTo>
                  <a:pt x="14517" y="16960"/>
                  <a:pt x="14602" y="16921"/>
                  <a:pt x="14686" y="16881"/>
                </a:cubicBezTo>
                <a:close/>
                <a:moveTo>
                  <a:pt x="51918" y="17478"/>
                </a:moveTo>
                <a:lnTo>
                  <a:pt x="51918" y="17478"/>
                </a:lnTo>
                <a:cubicBezTo>
                  <a:pt x="51930" y="17481"/>
                  <a:pt x="51941" y="17481"/>
                  <a:pt x="51954" y="17482"/>
                </a:cubicBezTo>
                <a:cubicBezTo>
                  <a:pt x="51952" y="17483"/>
                  <a:pt x="51951" y="17484"/>
                  <a:pt x="51947" y="17486"/>
                </a:cubicBezTo>
                <a:cubicBezTo>
                  <a:pt x="51937" y="17484"/>
                  <a:pt x="51928" y="17482"/>
                  <a:pt x="51918" y="17478"/>
                </a:cubicBezTo>
                <a:close/>
                <a:moveTo>
                  <a:pt x="19778" y="17093"/>
                </a:moveTo>
                <a:lnTo>
                  <a:pt x="19778" y="17093"/>
                </a:lnTo>
                <a:cubicBezTo>
                  <a:pt x="19876" y="17101"/>
                  <a:pt x="20031" y="17124"/>
                  <a:pt x="20155" y="17139"/>
                </a:cubicBezTo>
                <a:lnTo>
                  <a:pt x="20647" y="17211"/>
                </a:lnTo>
                <a:lnTo>
                  <a:pt x="20596" y="17489"/>
                </a:lnTo>
                <a:lnTo>
                  <a:pt x="19778" y="17093"/>
                </a:lnTo>
                <a:close/>
                <a:moveTo>
                  <a:pt x="55548" y="16893"/>
                </a:moveTo>
                <a:cubicBezTo>
                  <a:pt x="55659" y="17010"/>
                  <a:pt x="55766" y="17129"/>
                  <a:pt x="55873" y="17248"/>
                </a:cubicBezTo>
                <a:cubicBezTo>
                  <a:pt x="55856" y="17258"/>
                  <a:pt x="55840" y="17266"/>
                  <a:pt x="55824" y="17274"/>
                </a:cubicBezTo>
                <a:cubicBezTo>
                  <a:pt x="55722" y="17325"/>
                  <a:pt x="55609" y="17368"/>
                  <a:pt x="55489" y="17404"/>
                </a:cubicBezTo>
                <a:cubicBezTo>
                  <a:pt x="55241" y="17476"/>
                  <a:pt x="54974" y="17508"/>
                  <a:pt x="54701" y="17508"/>
                </a:cubicBezTo>
                <a:cubicBezTo>
                  <a:pt x="54568" y="17508"/>
                  <a:pt x="54434" y="17501"/>
                  <a:pt x="54299" y="17486"/>
                </a:cubicBezTo>
                <a:lnTo>
                  <a:pt x="54301" y="17282"/>
                </a:lnTo>
                <a:cubicBezTo>
                  <a:pt x="54738" y="17183"/>
                  <a:pt x="55156" y="17052"/>
                  <a:pt x="55548" y="16893"/>
                </a:cubicBezTo>
                <a:close/>
                <a:moveTo>
                  <a:pt x="43175" y="17123"/>
                </a:moveTo>
                <a:lnTo>
                  <a:pt x="43175" y="17123"/>
                </a:lnTo>
                <a:cubicBezTo>
                  <a:pt x="43069" y="17194"/>
                  <a:pt x="42966" y="17268"/>
                  <a:pt x="42866" y="17341"/>
                </a:cubicBezTo>
                <a:cubicBezTo>
                  <a:pt x="42802" y="17353"/>
                  <a:pt x="42737" y="17364"/>
                  <a:pt x="42673" y="17377"/>
                </a:cubicBezTo>
                <a:cubicBezTo>
                  <a:pt x="42442" y="17420"/>
                  <a:pt x="42212" y="17470"/>
                  <a:pt x="41983" y="17519"/>
                </a:cubicBezTo>
                <a:cubicBezTo>
                  <a:pt x="41970" y="17509"/>
                  <a:pt x="41957" y="17499"/>
                  <a:pt x="41944" y="17488"/>
                </a:cubicBezTo>
                <a:cubicBezTo>
                  <a:pt x="42167" y="17378"/>
                  <a:pt x="42384" y="17262"/>
                  <a:pt x="42593" y="17140"/>
                </a:cubicBezTo>
                <a:cubicBezTo>
                  <a:pt x="42654" y="17137"/>
                  <a:pt x="42715" y="17132"/>
                  <a:pt x="42777" y="17128"/>
                </a:cubicBezTo>
                <a:cubicBezTo>
                  <a:pt x="42907" y="17124"/>
                  <a:pt x="43041" y="17126"/>
                  <a:pt x="43175" y="17123"/>
                </a:cubicBezTo>
                <a:close/>
                <a:moveTo>
                  <a:pt x="44373" y="17426"/>
                </a:moveTo>
                <a:cubicBezTo>
                  <a:pt x="44391" y="17440"/>
                  <a:pt x="44410" y="17457"/>
                  <a:pt x="44428" y="17472"/>
                </a:cubicBezTo>
                <a:cubicBezTo>
                  <a:pt x="44409" y="17488"/>
                  <a:pt x="44389" y="17505"/>
                  <a:pt x="44368" y="17520"/>
                </a:cubicBezTo>
                <a:cubicBezTo>
                  <a:pt x="44366" y="17488"/>
                  <a:pt x="44363" y="17457"/>
                  <a:pt x="44361" y="17427"/>
                </a:cubicBezTo>
                <a:cubicBezTo>
                  <a:pt x="44365" y="17427"/>
                  <a:pt x="44368" y="17426"/>
                  <a:pt x="44373" y="17426"/>
                </a:cubicBezTo>
                <a:close/>
                <a:moveTo>
                  <a:pt x="6588" y="16940"/>
                </a:moveTo>
                <a:cubicBezTo>
                  <a:pt x="6735" y="16964"/>
                  <a:pt x="6885" y="16982"/>
                  <a:pt x="7032" y="17001"/>
                </a:cubicBezTo>
                <a:cubicBezTo>
                  <a:pt x="6967" y="17041"/>
                  <a:pt x="6904" y="17084"/>
                  <a:pt x="6843" y="17125"/>
                </a:cubicBezTo>
                <a:lnTo>
                  <a:pt x="6421" y="17452"/>
                </a:lnTo>
                <a:cubicBezTo>
                  <a:pt x="6389" y="17478"/>
                  <a:pt x="6354" y="17505"/>
                  <a:pt x="6320" y="17531"/>
                </a:cubicBezTo>
                <a:lnTo>
                  <a:pt x="6555" y="17005"/>
                </a:lnTo>
                <a:lnTo>
                  <a:pt x="6588" y="16940"/>
                </a:lnTo>
                <a:close/>
                <a:moveTo>
                  <a:pt x="71822" y="16535"/>
                </a:moveTo>
                <a:cubicBezTo>
                  <a:pt x="71899" y="16755"/>
                  <a:pt x="71976" y="16975"/>
                  <a:pt x="72050" y="17194"/>
                </a:cubicBezTo>
                <a:cubicBezTo>
                  <a:pt x="72087" y="17307"/>
                  <a:pt x="72121" y="17421"/>
                  <a:pt x="72158" y="17533"/>
                </a:cubicBezTo>
                <a:cubicBezTo>
                  <a:pt x="72153" y="17533"/>
                  <a:pt x="72147" y="17533"/>
                  <a:pt x="72143" y="17535"/>
                </a:cubicBezTo>
                <a:cubicBezTo>
                  <a:pt x="71720" y="17345"/>
                  <a:pt x="71244" y="17209"/>
                  <a:pt x="70743" y="17138"/>
                </a:cubicBezTo>
                <a:cubicBezTo>
                  <a:pt x="70744" y="17137"/>
                  <a:pt x="70746" y="17135"/>
                  <a:pt x="70747" y="17135"/>
                </a:cubicBezTo>
                <a:cubicBezTo>
                  <a:pt x="71051" y="16899"/>
                  <a:pt x="71418" y="16699"/>
                  <a:pt x="71822" y="16535"/>
                </a:cubicBezTo>
                <a:close/>
                <a:moveTo>
                  <a:pt x="40626" y="17421"/>
                </a:moveTo>
                <a:cubicBezTo>
                  <a:pt x="40655" y="17465"/>
                  <a:pt x="40682" y="17510"/>
                  <a:pt x="40710" y="17555"/>
                </a:cubicBezTo>
                <a:cubicBezTo>
                  <a:pt x="40698" y="17554"/>
                  <a:pt x="40686" y="17553"/>
                  <a:pt x="40675" y="17551"/>
                </a:cubicBezTo>
                <a:cubicBezTo>
                  <a:pt x="40562" y="17532"/>
                  <a:pt x="40446" y="17520"/>
                  <a:pt x="40332" y="17508"/>
                </a:cubicBezTo>
                <a:cubicBezTo>
                  <a:pt x="40429" y="17476"/>
                  <a:pt x="40527" y="17448"/>
                  <a:pt x="40626" y="17421"/>
                </a:cubicBezTo>
                <a:close/>
                <a:moveTo>
                  <a:pt x="45031" y="17455"/>
                </a:moveTo>
                <a:cubicBezTo>
                  <a:pt x="45101" y="17477"/>
                  <a:pt x="45172" y="17500"/>
                  <a:pt x="45244" y="17521"/>
                </a:cubicBezTo>
                <a:lnTo>
                  <a:pt x="45113" y="17562"/>
                </a:lnTo>
                <a:cubicBezTo>
                  <a:pt x="45074" y="17535"/>
                  <a:pt x="45036" y="17508"/>
                  <a:pt x="44996" y="17481"/>
                </a:cubicBezTo>
                <a:cubicBezTo>
                  <a:pt x="45008" y="17472"/>
                  <a:pt x="45019" y="17464"/>
                  <a:pt x="45031" y="17455"/>
                </a:cubicBezTo>
                <a:close/>
                <a:moveTo>
                  <a:pt x="73718" y="16088"/>
                </a:moveTo>
                <a:cubicBezTo>
                  <a:pt x="73843" y="16459"/>
                  <a:pt x="73897" y="16839"/>
                  <a:pt x="73875" y="17220"/>
                </a:cubicBezTo>
                <a:cubicBezTo>
                  <a:pt x="73647" y="17337"/>
                  <a:pt x="73420" y="17453"/>
                  <a:pt x="73189" y="17568"/>
                </a:cubicBezTo>
                <a:cubicBezTo>
                  <a:pt x="72996" y="17531"/>
                  <a:pt x="72791" y="17510"/>
                  <a:pt x="72584" y="17508"/>
                </a:cubicBezTo>
                <a:cubicBezTo>
                  <a:pt x="72465" y="17135"/>
                  <a:pt x="72339" y="16766"/>
                  <a:pt x="72209" y="16396"/>
                </a:cubicBezTo>
                <a:cubicBezTo>
                  <a:pt x="72682" y="16241"/>
                  <a:pt x="73194" y="16136"/>
                  <a:pt x="73718" y="16088"/>
                </a:cubicBezTo>
                <a:close/>
                <a:moveTo>
                  <a:pt x="33238" y="17469"/>
                </a:moveTo>
                <a:cubicBezTo>
                  <a:pt x="33249" y="17469"/>
                  <a:pt x="33270" y="17475"/>
                  <a:pt x="33282" y="17475"/>
                </a:cubicBezTo>
                <a:lnTo>
                  <a:pt x="33754" y="17547"/>
                </a:lnTo>
                <a:cubicBezTo>
                  <a:pt x="33611" y="17571"/>
                  <a:pt x="33469" y="17595"/>
                  <a:pt x="33327" y="17619"/>
                </a:cubicBezTo>
                <a:lnTo>
                  <a:pt x="33298" y="17573"/>
                </a:lnTo>
                <a:lnTo>
                  <a:pt x="33255" y="17505"/>
                </a:lnTo>
                <a:lnTo>
                  <a:pt x="33233" y="17471"/>
                </a:lnTo>
                <a:cubicBezTo>
                  <a:pt x="33233" y="17470"/>
                  <a:pt x="33235" y="17469"/>
                  <a:pt x="33238" y="17469"/>
                </a:cubicBezTo>
                <a:close/>
                <a:moveTo>
                  <a:pt x="63428" y="16620"/>
                </a:moveTo>
                <a:cubicBezTo>
                  <a:pt x="63617" y="16720"/>
                  <a:pt x="63798" y="16827"/>
                  <a:pt x="63973" y="16942"/>
                </a:cubicBezTo>
                <a:cubicBezTo>
                  <a:pt x="63999" y="16974"/>
                  <a:pt x="64025" y="17004"/>
                  <a:pt x="64051" y="17035"/>
                </a:cubicBezTo>
                <a:cubicBezTo>
                  <a:pt x="63860" y="17176"/>
                  <a:pt x="63662" y="17314"/>
                  <a:pt x="63475" y="17457"/>
                </a:cubicBezTo>
                <a:lnTo>
                  <a:pt x="63208" y="17622"/>
                </a:lnTo>
                <a:cubicBezTo>
                  <a:pt x="63203" y="17618"/>
                  <a:pt x="63199" y="17614"/>
                  <a:pt x="63193" y="17609"/>
                </a:cubicBezTo>
                <a:cubicBezTo>
                  <a:pt x="63275" y="17280"/>
                  <a:pt x="63351" y="16950"/>
                  <a:pt x="63428" y="16620"/>
                </a:cubicBezTo>
                <a:close/>
                <a:moveTo>
                  <a:pt x="52707" y="17491"/>
                </a:moveTo>
                <a:lnTo>
                  <a:pt x="52707" y="17491"/>
                </a:lnTo>
                <a:cubicBezTo>
                  <a:pt x="52672" y="17537"/>
                  <a:pt x="52641" y="17582"/>
                  <a:pt x="52606" y="17629"/>
                </a:cubicBezTo>
                <a:cubicBezTo>
                  <a:pt x="52597" y="17628"/>
                  <a:pt x="52589" y="17624"/>
                  <a:pt x="52579" y="17622"/>
                </a:cubicBezTo>
                <a:cubicBezTo>
                  <a:pt x="52509" y="17604"/>
                  <a:pt x="52437" y="17592"/>
                  <a:pt x="52366" y="17575"/>
                </a:cubicBezTo>
                <a:cubicBezTo>
                  <a:pt x="52398" y="17549"/>
                  <a:pt x="52427" y="17524"/>
                  <a:pt x="52460" y="17498"/>
                </a:cubicBezTo>
                <a:cubicBezTo>
                  <a:pt x="52544" y="17498"/>
                  <a:pt x="52626" y="17494"/>
                  <a:pt x="52707" y="17491"/>
                </a:cubicBezTo>
                <a:close/>
                <a:moveTo>
                  <a:pt x="67393" y="17418"/>
                </a:moveTo>
                <a:cubicBezTo>
                  <a:pt x="67434" y="17451"/>
                  <a:pt x="67475" y="17483"/>
                  <a:pt x="67515" y="17513"/>
                </a:cubicBezTo>
                <a:lnTo>
                  <a:pt x="67535" y="17679"/>
                </a:lnTo>
                <a:cubicBezTo>
                  <a:pt x="67461" y="17615"/>
                  <a:pt x="67400" y="17547"/>
                  <a:pt x="67351" y="17475"/>
                </a:cubicBezTo>
                <a:lnTo>
                  <a:pt x="67393" y="17418"/>
                </a:lnTo>
                <a:close/>
                <a:moveTo>
                  <a:pt x="25073" y="17570"/>
                </a:moveTo>
                <a:cubicBezTo>
                  <a:pt x="25084" y="17611"/>
                  <a:pt x="25097" y="17651"/>
                  <a:pt x="25111" y="17691"/>
                </a:cubicBezTo>
                <a:cubicBezTo>
                  <a:pt x="25066" y="17680"/>
                  <a:pt x="25020" y="17672"/>
                  <a:pt x="24975" y="17663"/>
                </a:cubicBezTo>
                <a:cubicBezTo>
                  <a:pt x="25007" y="17631"/>
                  <a:pt x="25041" y="17602"/>
                  <a:pt x="25073" y="17570"/>
                </a:cubicBezTo>
                <a:close/>
                <a:moveTo>
                  <a:pt x="69874" y="17412"/>
                </a:moveTo>
                <a:lnTo>
                  <a:pt x="69874" y="17412"/>
                </a:lnTo>
                <a:cubicBezTo>
                  <a:pt x="69854" y="17437"/>
                  <a:pt x="69832" y="17460"/>
                  <a:pt x="69814" y="17486"/>
                </a:cubicBezTo>
                <a:cubicBezTo>
                  <a:pt x="69754" y="17569"/>
                  <a:pt x="69701" y="17653"/>
                  <a:pt x="69652" y="17738"/>
                </a:cubicBezTo>
                <a:cubicBezTo>
                  <a:pt x="69620" y="17635"/>
                  <a:pt x="69592" y="17533"/>
                  <a:pt x="69574" y="17429"/>
                </a:cubicBezTo>
                <a:cubicBezTo>
                  <a:pt x="69672" y="17421"/>
                  <a:pt x="69772" y="17413"/>
                  <a:pt x="69874" y="17412"/>
                </a:cubicBezTo>
                <a:close/>
                <a:moveTo>
                  <a:pt x="32668" y="17481"/>
                </a:moveTo>
                <a:lnTo>
                  <a:pt x="32814" y="17705"/>
                </a:lnTo>
                <a:cubicBezTo>
                  <a:pt x="32633" y="17735"/>
                  <a:pt x="32450" y="17766"/>
                  <a:pt x="32268" y="17797"/>
                </a:cubicBezTo>
                <a:lnTo>
                  <a:pt x="32236" y="17749"/>
                </a:lnTo>
                <a:cubicBezTo>
                  <a:pt x="32251" y="17739"/>
                  <a:pt x="32265" y="17728"/>
                  <a:pt x="32281" y="17718"/>
                </a:cubicBezTo>
                <a:lnTo>
                  <a:pt x="32629" y="17502"/>
                </a:lnTo>
                <a:cubicBezTo>
                  <a:pt x="32641" y="17494"/>
                  <a:pt x="32656" y="17488"/>
                  <a:pt x="32668" y="17481"/>
                </a:cubicBezTo>
                <a:close/>
                <a:moveTo>
                  <a:pt x="38212" y="17732"/>
                </a:moveTo>
                <a:lnTo>
                  <a:pt x="38212" y="17732"/>
                </a:lnTo>
                <a:cubicBezTo>
                  <a:pt x="38497" y="17738"/>
                  <a:pt x="38783" y="17738"/>
                  <a:pt x="39066" y="17750"/>
                </a:cubicBezTo>
                <a:cubicBezTo>
                  <a:pt x="39044" y="17765"/>
                  <a:pt x="39024" y="17782"/>
                  <a:pt x="39003" y="17797"/>
                </a:cubicBezTo>
                <a:cubicBezTo>
                  <a:pt x="38740" y="17778"/>
                  <a:pt x="38475" y="17755"/>
                  <a:pt x="38212" y="17732"/>
                </a:cubicBezTo>
                <a:close/>
                <a:moveTo>
                  <a:pt x="21991" y="17427"/>
                </a:moveTo>
                <a:cubicBezTo>
                  <a:pt x="22031" y="17434"/>
                  <a:pt x="22070" y="17439"/>
                  <a:pt x="22109" y="17446"/>
                </a:cubicBezTo>
                <a:lnTo>
                  <a:pt x="21675" y="17775"/>
                </a:lnTo>
                <a:cubicBezTo>
                  <a:pt x="21618" y="17784"/>
                  <a:pt x="21564" y="17795"/>
                  <a:pt x="21508" y="17804"/>
                </a:cubicBezTo>
                <a:cubicBezTo>
                  <a:pt x="21504" y="17791"/>
                  <a:pt x="21502" y="17776"/>
                  <a:pt x="21497" y="17762"/>
                </a:cubicBezTo>
                <a:cubicBezTo>
                  <a:pt x="21661" y="17650"/>
                  <a:pt x="21825" y="17537"/>
                  <a:pt x="21991" y="17427"/>
                </a:cubicBezTo>
                <a:close/>
                <a:moveTo>
                  <a:pt x="51132" y="17702"/>
                </a:moveTo>
                <a:cubicBezTo>
                  <a:pt x="51194" y="17711"/>
                  <a:pt x="51257" y="17720"/>
                  <a:pt x="51319" y="17729"/>
                </a:cubicBezTo>
                <a:cubicBezTo>
                  <a:pt x="51316" y="17762"/>
                  <a:pt x="51311" y="17793"/>
                  <a:pt x="51307" y="17826"/>
                </a:cubicBezTo>
                <a:cubicBezTo>
                  <a:pt x="51276" y="17814"/>
                  <a:pt x="51245" y="17804"/>
                  <a:pt x="51214" y="17793"/>
                </a:cubicBezTo>
                <a:cubicBezTo>
                  <a:pt x="51196" y="17774"/>
                  <a:pt x="51177" y="17755"/>
                  <a:pt x="51160" y="17737"/>
                </a:cubicBezTo>
                <a:cubicBezTo>
                  <a:pt x="51150" y="17725"/>
                  <a:pt x="51142" y="17715"/>
                  <a:pt x="51132" y="17702"/>
                </a:cubicBezTo>
                <a:close/>
                <a:moveTo>
                  <a:pt x="16086" y="17500"/>
                </a:moveTo>
                <a:cubicBezTo>
                  <a:pt x="16136" y="17521"/>
                  <a:pt x="16183" y="17542"/>
                  <a:pt x="16234" y="17560"/>
                </a:cubicBezTo>
                <a:cubicBezTo>
                  <a:pt x="16166" y="17651"/>
                  <a:pt x="16101" y="17740"/>
                  <a:pt x="16038" y="17831"/>
                </a:cubicBezTo>
                <a:cubicBezTo>
                  <a:pt x="16051" y="17720"/>
                  <a:pt x="16071" y="17611"/>
                  <a:pt x="16086" y="17500"/>
                </a:cubicBezTo>
                <a:close/>
                <a:moveTo>
                  <a:pt x="29926" y="16676"/>
                </a:moveTo>
                <a:cubicBezTo>
                  <a:pt x="30009" y="16729"/>
                  <a:pt x="30099" y="16778"/>
                  <a:pt x="30194" y="16824"/>
                </a:cubicBezTo>
                <a:cubicBezTo>
                  <a:pt x="29957" y="17170"/>
                  <a:pt x="29707" y="17510"/>
                  <a:pt x="29431" y="17843"/>
                </a:cubicBezTo>
                <a:cubicBezTo>
                  <a:pt x="29313" y="17700"/>
                  <a:pt x="29196" y="17555"/>
                  <a:pt x="29085" y="17410"/>
                </a:cubicBezTo>
                <a:cubicBezTo>
                  <a:pt x="29059" y="17375"/>
                  <a:pt x="29035" y="17341"/>
                  <a:pt x="29009" y="17307"/>
                </a:cubicBezTo>
                <a:cubicBezTo>
                  <a:pt x="29189" y="17123"/>
                  <a:pt x="29357" y="16933"/>
                  <a:pt x="29513" y="16740"/>
                </a:cubicBezTo>
                <a:cubicBezTo>
                  <a:pt x="29651" y="16718"/>
                  <a:pt x="29788" y="16698"/>
                  <a:pt x="29926" y="16676"/>
                </a:cubicBezTo>
                <a:close/>
                <a:moveTo>
                  <a:pt x="39668" y="17789"/>
                </a:moveTo>
                <a:cubicBezTo>
                  <a:pt x="39833" y="17803"/>
                  <a:pt x="39996" y="17820"/>
                  <a:pt x="40160" y="17836"/>
                </a:cubicBezTo>
                <a:cubicBezTo>
                  <a:pt x="40140" y="17843"/>
                  <a:pt x="40119" y="17849"/>
                  <a:pt x="40100" y="17857"/>
                </a:cubicBezTo>
                <a:cubicBezTo>
                  <a:pt x="39942" y="17849"/>
                  <a:pt x="39784" y="17844"/>
                  <a:pt x="39625" y="17835"/>
                </a:cubicBezTo>
                <a:cubicBezTo>
                  <a:pt x="39631" y="17825"/>
                  <a:pt x="39635" y="17814"/>
                  <a:pt x="39640" y="17804"/>
                </a:cubicBezTo>
                <a:cubicBezTo>
                  <a:pt x="39649" y="17799"/>
                  <a:pt x="39658" y="17795"/>
                  <a:pt x="39668" y="17789"/>
                </a:cubicBezTo>
                <a:close/>
                <a:moveTo>
                  <a:pt x="43883" y="17500"/>
                </a:moveTo>
                <a:cubicBezTo>
                  <a:pt x="43893" y="17598"/>
                  <a:pt x="43903" y="17696"/>
                  <a:pt x="43914" y="17795"/>
                </a:cubicBezTo>
                <a:cubicBezTo>
                  <a:pt x="43594" y="17824"/>
                  <a:pt x="43278" y="17846"/>
                  <a:pt x="42964" y="17862"/>
                </a:cubicBezTo>
                <a:cubicBezTo>
                  <a:pt x="43074" y="17772"/>
                  <a:pt x="43187" y="17683"/>
                  <a:pt x="43303" y="17597"/>
                </a:cubicBezTo>
                <a:cubicBezTo>
                  <a:pt x="43387" y="17581"/>
                  <a:pt x="43472" y="17565"/>
                  <a:pt x="43556" y="17551"/>
                </a:cubicBezTo>
                <a:cubicBezTo>
                  <a:pt x="43665" y="17532"/>
                  <a:pt x="43774" y="17517"/>
                  <a:pt x="43883" y="17500"/>
                </a:cubicBezTo>
                <a:close/>
                <a:moveTo>
                  <a:pt x="56823" y="17271"/>
                </a:moveTo>
                <a:cubicBezTo>
                  <a:pt x="56893" y="17306"/>
                  <a:pt x="56964" y="17339"/>
                  <a:pt x="57031" y="17374"/>
                </a:cubicBezTo>
                <a:cubicBezTo>
                  <a:pt x="57117" y="17421"/>
                  <a:pt x="57200" y="17470"/>
                  <a:pt x="57281" y="17517"/>
                </a:cubicBezTo>
                <a:cubicBezTo>
                  <a:pt x="57168" y="17636"/>
                  <a:pt x="57060" y="17759"/>
                  <a:pt x="56951" y="17879"/>
                </a:cubicBezTo>
                <a:lnTo>
                  <a:pt x="56935" y="17858"/>
                </a:lnTo>
                <a:cubicBezTo>
                  <a:pt x="56878" y="17677"/>
                  <a:pt x="56819" y="17495"/>
                  <a:pt x="56754" y="17313"/>
                </a:cubicBezTo>
                <a:lnTo>
                  <a:pt x="56823" y="17271"/>
                </a:lnTo>
                <a:close/>
                <a:moveTo>
                  <a:pt x="24012" y="17808"/>
                </a:moveTo>
                <a:lnTo>
                  <a:pt x="24012" y="17808"/>
                </a:lnTo>
                <a:cubicBezTo>
                  <a:pt x="24075" y="17820"/>
                  <a:pt x="24137" y="17833"/>
                  <a:pt x="24201" y="17847"/>
                </a:cubicBezTo>
                <a:cubicBezTo>
                  <a:pt x="24181" y="17862"/>
                  <a:pt x="24162" y="17879"/>
                  <a:pt x="24143" y="17895"/>
                </a:cubicBezTo>
                <a:cubicBezTo>
                  <a:pt x="24107" y="17886"/>
                  <a:pt x="24070" y="17879"/>
                  <a:pt x="24034" y="17869"/>
                </a:cubicBezTo>
                <a:cubicBezTo>
                  <a:pt x="24027" y="17848"/>
                  <a:pt x="24019" y="17827"/>
                  <a:pt x="24012" y="17808"/>
                </a:cubicBezTo>
                <a:close/>
                <a:moveTo>
                  <a:pt x="18274" y="16777"/>
                </a:moveTo>
                <a:lnTo>
                  <a:pt x="18871" y="17064"/>
                </a:lnTo>
                <a:cubicBezTo>
                  <a:pt x="18837" y="17116"/>
                  <a:pt x="18802" y="17168"/>
                  <a:pt x="18772" y="17221"/>
                </a:cubicBezTo>
                <a:cubicBezTo>
                  <a:pt x="18647" y="17457"/>
                  <a:pt x="18519" y="17693"/>
                  <a:pt x="18410" y="17933"/>
                </a:cubicBezTo>
                <a:cubicBezTo>
                  <a:pt x="18273" y="17897"/>
                  <a:pt x="18138" y="17860"/>
                  <a:pt x="18009" y="17815"/>
                </a:cubicBezTo>
                <a:lnTo>
                  <a:pt x="17432" y="17626"/>
                </a:lnTo>
                <a:cubicBezTo>
                  <a:pt x="17475" y="17579"/>
                  <a:pt x="17518" y="17530"/>
                  <a:pt x="17557" y="17477"/>
                </a:cubicBezTo>
                <a:cubicBezTo>
                  <a:pt x="17631" y="17380"/>
                  <a:pt x="17691" y="17271"/>
                  <a:pt x="17729" y="17159"/>
                </a:cubicBezTo>
                <a:cubicBezTo>
                  <a:pt x="17901" y="17026"/>
                  <a:pt x="18086" y="16899"/>
                  <a:pt x="18274" y="16777"/>
                </a:cubicBezTo>
                <a:close/>
                <a:moveTo>
                  <a:pt x="26241" y="17288"/>
                </a:moveTo>
                <a:cubicBezTo>
                  <a:pt x="26316" y="17390"/>
                  <a:pt x="26392" y="17494"/>
                  <a:pt x="26479" y="17595"/>
                </a:cubicBezTo>
                <a:cubicBezTo>
                  <a:pt x="26396" y="17712"/>
                  <a:pt x="26317" y="17829"/>
                  <a:pt x="26236" y="17947"/>
                </a:cubicBezTo>
                <a:cubicBezTo>
                  <a:pt x="26066" y="17907"/>
                  <a:pt x="25895" y="17869"/>
                  <a:pt x="25724" y="17831"/>
                </a:cubicBezTo>
                <a:cubicBezTo>
                  <a:pt x="25652" y="17693"/>
                  <a:pt x="25604" y="17549"/>
                  <a:pt x="25576" y="17404"/>
                </a:cubicBezTo>
                <a:cubicBezTo>
                  <a:pt x="25799" y="17366"/>
                  <a:pt x="26019" y="17326"/>
                  <a:pt x="26241" y="17288"/>
                </a:cubicBezTo>
                <a:close/>
                <a:moveTo>
                  <a:pt x="53214" y="17596"/>
                </a:moveTo>
                <a:cubicBezTo>
                  <a:pt x="53273" y="17614"/>
                  <a:pt x="53330" y="17634"/>
                  <a:pt x="53390" y="17651"/>
                </a:cubicBezTo>
                <a:cubicBezTo>
                  <a:pt x="53508" y="17682"/>
                  <a:pt x="53628" y="17710"/>
                  <a:pt x="53750" y="17735"/>
                </a:cubicBezTo>
                <a:lnTo>
                  <a:pt x="53713" y="17974"/>
                </a:lnTo>
                <a:cubicBezTo>
                  <a:pt x="53511" y="17898"/>
                  <a:pt x="53304" y="17829"/>
                  <a:pt x="53093" y="17765"/>
                </a:cubicBezTo>
                <a:cubicBezTo>
                  <a:pt x="53104" y="17750"/>
                  <a:pt x="53113" y="17734"/>
                  <a:pt x="53124" y="17718"/>
                </a:cubicBezTo>
                <a:lnTo>
                  <a:pt x="53214" y="17596"/>
                </a:lnTo>
                <a:close/>
                <a:moveTo>
                  <a:pt x="72061" y="17917"/>
                </a:moveTo>
                <a:cubicBezTo>
                  <a:pt x="72098" y="17935"/>
                  <a:pt x="72129" y="17958"/>
                  <a:pt x="72165" y="17979"/>
                </a:cubicBezTo>
                <a:cubicBezTo>
                  <a:pt x="72047" y="17980"/>
                  <a:pt x="71931" y="17984"/>
                  <a:pt x="71815" y="17990"/>
                </a:cubicBezTo>
                <a:cubicBezTo>
                  <a:pt x="71893" y="17960"/>
                  <a:pt x="71976" y="17936"/>
                  <a:pt x="72061" y="17917"/>
                </a:cubicBezTo>
                <a:close/>
                <a:moveTo>
                  <a:pt x="31508" y="17771"/>
                </a:moveTo>
                <a:lnTo>
                  <a:pt x="31508" y="17771"/>
                </a:lnTo>
                <a:cubicBezTo>
                  <a:pt x="31425" y="17833"/>
                  <a:pt x="31342" y="17896"/>
                  <a:pt x="31265" y="17960"/>
                </a:cubicBezTo>
                <a:cubicBezTo>
                  <a:pt x="31175" y="17974"/>
                  <a:pt x="31087" y="17989"/>
                  <a:pt x="30999" y="18004"/>
                </a:cubicBezTo>
                <a:cubicBezTo>
                  <a:pt x="31000" y="17995"/>
                  <a:pt x="31001" y="17985"/>
                  <a:pt x="31001" y="17978"/>
                </a:cubicBezTo>
                <a:cubicBezTo>
                  <a:pt x="31115" y="17935"/>
                  <a:pt x="31230" y="17892"/>
                  <a:pt x="31342" y="17846"/>
                </a:cubicBezTo>
                <a:cubicBezTo>
                  <a:pt x="31399" y="17822"/>
                  <a:pt x="31451" y="17795"/>
                  <a:pt x="31508" y="17771"/>
                </a:cubicBezTo>
                <a:close/>
                <a:moveTo>
                  <a:pt x="28702" y="17603"/>
                </a:moveTo>
                <a:cubicBezTo>
                  <a:pt x="28784" y="17707"/>
                  <a:pt x="28869" y="17811"/>
                  <a:pt x="28954" y="17915"/>
                </a:cubicBezTo>
                <a:cubicBezTo>
                  <a:pt x="28719" y="17949"/>
                  <a:pt x="28481" y="17980"/>
                  <a:pt x="28244" y="18007"/>
                </a:cubicBezTo>
                <a:cubicBezTo>
                  <a:pt x="28403" y="17875"/>
                  <a:pt x="28555" y="17740"/>
                  <a:pt x="28702" y="17603"/>
                </a:cubicBezTo>
                <a:close/>
                <a:moveTo>
                  <a:pt x="28223" y="16952"/>
                </a:moveTo>
                <a:cubicBezTo>
                  <a:pt x="28294" y="17055"/>
                  <a:pt x="28367" y="17159"/>
                  <a:pt x="28442" y="17260"/>
                </a:cubicBezTo>
                <a:cubicBezTo>
                  <a:pt x="28174" y="17525"/>
                  <a:pt x="27875" y="17776"/>
                  <a:pt x="27563" y="18019"/>
                </a:cubicBezTo>
                <a:cubicBezTo>
                  <a:pt x="27399" y="17910"/>
                  <a:pt x="27248" y="17789"/>
                  <a:pt x="27115" y="17662"/>
                </a:cubicBezTo>
                <a:cubicBezTo>
                  <a:pt x="27072" y="17619"/>
                  <a:pt x="27033" y="17574"/>
                  <a:pt x="26993" y="17531"/>
                </a:cubicBezTo>
                <a:cubicBezTo>
                  <a:pt x="27100" y="17387"/>
                  <a:pt x="27210" y="17244"/>
                  <a:pt x="27321" y="17102"/>
                </a:cubicBezTo>
                <a:cubicBezTo>
                  <a:pt x="27621" y="17052"/>
                  <a:pt x="27921" y="17002"/>
                  <a:pt x="28223" y="16952"/>
                </a:cubicBezTo>
                <a:close/>
                <a:moveTo>
                  <a:pt x="46247" y="17951"/>
                </a:moveTo>
                <a:lnTo>
                  <a:pt x="46219" y="18040"/>
                </a:lnTo>
                <a:cubicBezTo>
                  <a:pt x="46162" y="18029"/>
                  <a:pt x="46108" y="18016"/>
                  <a:pt x="46053" y="18001"/>
                </a:cubicBezTo>
                <a:cubicBezTo>
                  <a:pt x="46117" y="17984"/>
                  <a:pt x="46182" y="17967"/>
                  <a:pt x="46247" y="17951"/>
                </a:cubicBezTo>
                <a:close/>
                <a:moveTo>
                  <a:pt x="68203" y="18006"/>
                </a:moveTo>
                <a:cubicBezTo>
                  <a:pt x="68222" y="18018"/>
                  <a:pt x="68238" y="18031"/>
                  <a:pt x="68256" y="18043"/>
                </a:cubicBezTo>
                <a:cubicBezTo>
                  <a:pt x="68233" y="18037"/>
                  <a:pt x="68211" y="18029"/>
                  <a:pt x="68190" y="18024"/>
                </a:cubicBezTo>
                <a:cubicBezTo>
                  <a:pt x="68195" y="18018"/>
                  <a:pt x="68198" y="18013"/>
                  <a:pt x="68203" y="18006"/>
                </a:cubicBezTo>
                <a:close/>
                <a:moveTo>
                  <a:pt x="33769" y="17942"/>
                </a:moveTo>
                <a:lnTo>
                  <a:pt x="33633" y="18061"/>
                </a:lnTo>
                <a:cubicBezTo>
                  <a:pt x="33612" y="18032"/>
                  <a:pt x="33594" y="18005"/>
                  <a:pt x="33573" y="17977"/>
                </a:cubicBezTo>
                <a:cubicBezTo>
                  <a:pt x="33638" y="17966"/>
                  <a:pt x="33704" y="17953"/>
                  <a:pt x="33769" y="17942"/>
                </a:cubicBezTo>
                <a:close/>
                <a:moveTo>
                  <a:pt x="10197" y="17157"/>
                </a:moveTo>
                <a:cubicBezTo>
                  <a:pt x="10217" y="17184"/>
                  <a:pt x="10237" y="17210"/>
                  <a:pt x="10256" y="17236"/>
                </a:cubicBezTo>
                <a:cubicBezTo>
                  <a:pt x="10048" y="17511"/>
                  <a:pt x="9842" y="17788"/>
                  <a:pt x="9639" y="18065"/>
                </a:cubicBezTo>
                <a:lnTo>
                  <a:pt x="9414" y="17629"/>
                </a:lnTo>
                <a:cubicBezTo>
                  <a:pt x="9575" y="17470"/>
                  <a:pt x="9744" y="17314"/>
                  <a:pt x="9922" y="17162"/>
                </a:cubicBezTo>
                <a:cubicBezTo>
                  <a:pt x="10015" y="17160"/>
                  <a:pt x="10107" y="17160"/>
                  <a:pt x="10197" y="17157"/>
                </a:cubicBezTo>
                <a:close/>
                <a:moveTo>
                  <a:pt x="35541" y="17802"/>
                </a:moveTo>
                <a:cubicBezTo>
                  <a:pt x="35557" y="17804"/>
                  <a:pt x="35575" y="17808"/>
                  <a:pt x="35591" y="17809"/>
                </a:cubicBezTo>
                <a:cubicBezTo>
                  <a:pt x="35507" y="17895"/>
                  <a:pt x="35424" y="17982"/>
                  <a:pt x="35339" y="18066"/>
                </a:cubicBezTo>
                <a:cubicBezTo>
                  <a:pt x="35335" y="18056"/>
                  <a:pt x="35332" y="18044"/>
                  <a:pt x="35326" y="18033"/>
                </a:cubicBezTo>
                <a:cubicBezTo>
                  <a:pt x="35397" y="17956"/>
                  <a:pt x="35469" y="17880"/>
                  <a:pt x="35541" y="17802"/>
                </a:cubicBezTo>
                <a:close/>
                <a:moveTo>
                  <a:pt x="24797" y="17970"/>
                </a:moveTo>
                <a:cubicBezTo>
                  <a:pt x="24964" y="18005"/>
                  <a:pt x="25132" y="18038"/>
                  <a:pt x="25297" y="18075"/>
                </a:cubicBezTo>
                <a:cubicBezTo>
                  <a:pt x="25298" y="18076"/>
                  <a:pt x="25298" y="18078"/>
                  <a:pt x="25301" y="18079"/>
                </a:cubicBezTo>
                <a:cubicBezTo>
                  <a:pt x="25133" y="18065"/>
                  <a:pt x="24968" y="18044"/>
                  <a:pt x="24804" y="18021"/>
                </a:cubicBezTo>
                <a:cubicBezTo>
                  <a:pt x="24801" y="18005"/>
                  <a:pt x="24800" y="17986"/>
                  <a:pt x="24797" y="17970"/>
                </a:cubicBezTo>
                <a:close/>
                <a:moveTo>
                  <a:pt x="34604" y="17813"/>
                </a:moveTo>
                <a:cubicBezTo>
                  <a:pt x="34631" y="17860"/>
                  <a:pt x="34657" y="17909"/>
                  <a:pt x="34685" y="17957"/>
                </a:cubicBezTo>
                <a:cubicBezTo>
                  <a:pt x="34703" y="17990"/>
                  <a:pt x="34719" y="18022"/>
                  <a:pt x="34737" y="18055"/>
                </a:cubicBezTo>
                <a:lnTo>
                  <a:pt x="34700" y="18097"/>
                </a:lnTo>
                <a:lnTo>
                  <a:pt x="34455" y="18049"/>
                </a:lnTo>
                <a:cubicBezTo>
                  <a:pt x="34429" y="18040"/>
                  <a:pt x="34368" y="18039"/>
                  <a:pt x="34363" y="18026"/>
                </a:cubicBezTo>
                <a:lnTo>
                  <a:pt x="34429" y="17967"/>
                </a:lnTo>
                <a:lnTo>
                  <a:pt x="34604" y="17813"/>
                </a:lnTo>
                <a:close/>
                <a:moveTo>
                  <a:pt x="73435" y="18017"/>
                </a:moveTo>
                <a:cubicBezTo>
                  <a:pt x="73510" y="18043"/>
                  <a:pt x="73581" y="18072"/>
                  <a:pt x="73653" y="18102"/>
                </a:cubicBezTo>
                <a:cubicBezTo>
                  <a:pt x="73653" y="18103"/>
                  <a:pt x="73651" y="18104"/>
                  <a:pt x="73651" y="18105"/>
                </a:cubicBezTo>
                <a:cubicBezTo>
                  <a:pt x="73642" y="18104"/>
                  <a:pt x="73632" y="18100"/>
                  <a:pt x="73622" y="18099"/>
                </a:cubicBezTo>
                <a:cubicBezTo>
                  <a:pt x="73521" y="18081"/>
                  <a:pt x="73418" y="18069"/>
                  <a:pt x="73316" y="18054"/>
                </a:cubicBezTo>
                <a:cubicBezTo>
                  <a:pt x="73355" y="18042"/>
                  <a:pt x="73396" y="18031"/>
                  <a:pt x="73435" y="18017"/>
                </a:cubicBezTo>
                <a:close/>
                <a:moveTo>
                  <a:pt x="26746" y="17874"/>
                </a:moveTo>
                <a:cubicBezTo>
                  <a:pt x="26832" y="17955"/>
                  <a:pt x="26922" y="18034"/>
                  <a:pt x="27023" y="18110"/>
                </a:cubicBezTo>
                <a:cubicBezTo>
                  <a:pt x="26991" y="18111"/>
                  <a:pt x="26958" y="18114"/>
                  <a:pt x="26923" y="18115"/>
                </a:cubicBezTo>
                <a:cubicBezTo>
                  <a:pt x="26825" y="18091"/>
                  <a:pt x="26729" y="18067"/>
                  <a:pt x="26631" y="18043"/>
                </a:cubicBezTo>
                <a:cubicBezTo>
                  <a:pt x="26669" y="17988"/>
                  <a:pt x="26707" y="17930"/>
                  <a:pt x="26746" y="17874"/>
                </a:cubicBezTo>
                <a:close/>
                <a:moveTo>
                  <a:pt x="19383" y="17312"/>
                </a:moveTo>
                <a:lnTo>
                  <a:pt x="20029" y="17622"/>
                </a:lnTo>
                <a:cubicBezTo>
                  <a:pt x="20144" y="17679"/>
                  <a:pt x="20260" y="17738"/>
                  <a:pt x="20374" y="17795"/>
                </a:cubicBezTo>
                <a:cubicBezTo>
                  <a:pt x="20238" y="17891"/>
                  <a:pt x="20097" y="17988"/>
                  <a:pt x="19960" y="18097"/>
                </a:cubicBezTo>
                <a:cubicBezTo>
                  <a:pt x="19787" y="18129"/>
                  <a:pt x="19614" y="18162"/>
                  <a:pt x="19442" y="18195"/>
                </a:cubicBezTo>
                <a:cubicBezTo>
                  <a:pt x="19293" y="18159"/>
                  <a:pt x="19142" y="18126"/>
                  <a:pt x="18995" y="18087"/>
                </a:cubicBezTo>
                <a:cubicBezTo>
                  <a:pt x="19105" y="17825"/>
                  <a:pt x="19236" y="17566"/>
                  <a:pt x="19383" y="17312"/>
                </a:cubicBezTo>
                <a:close/>
                <a:moveTo>
                  <a:pt x="45561" y="18140"/>
                </a:moveTo>
                <a:cubicBezTo>
                  <a:pt x="45619" y="18161"/>
                  <a:pt x="45671" y="18186"/>
                  <a:pt x="45730" y="18206"/>
                </a:cubicBezTo>
                <a:cubicBezTo>
                  <a:pt x="45594" y="18207"/>
                  <a:pt x="45459" y="18212"/>
                  <a:pt x="45322" y="18214"/>
                </a:cubicBezTo>
                <a:cubicBezTo>
                  <a:pt x="45402" y="18189"/>
                  <a:pt x="45481" y="18164"/>
                  <a:pt x="45561" y="18140"/>
                </a:cubicBezTo>
                <a:close/>
                <a:moveTo>
                  <a:pt x="70425" y="17439"/>
                </a:moveTo>
                <a:cubicBezTo>
                  <a:pt x="70777" y="17470"/>
                  <a:pt x="71120" y="17543"/>
                  <a:pt x="71436" y="17650"/>
                </a:cubicBezTo>
                <a:cubicBezTo>
                  <a:pt x="71473" y="17660"/>
                  <a:pt x="71505" y="17674"/>
                  <a:pt x="71540" y="17686"/>
                </a:cubicBezTo>
                <a:cubicBezTo>
                  <a:pt x="71260" y="17791"/>
                  <a:pt x="71027" y="17933"/>
                  <a:pt x="70839" y="18079"/>
                </a:cubicBezTo>
                <a:cubicBezTo>
                  <a:pt x="70550" y="18118"/>
                  <a:pt x="70263" y="18165"/>
                  <a:pt x="69984" y="18221"/>
                </a:cubicBezTo>
                <a:cubicBezTo>
                  <a:pt x="69974" y="18215"/>
                  <a:pt x="69964" y="18212"/>
                  <a:pt x="69956" y="18207"/>
                </a:cubicBezTo>
                <a:cubicBezTo>
                  <a:pt x="70057" y="17936"/>
                  <a:pt x="70212" y="17676"/>
                  <a:pt x="70425" y="17439"/>
                </a:cubicBezTo>
                <a:close/>
                <a:moveTo>
                  <a:pt x="47641" y="18098"/>
                </a:moveTo>
                <a:cubicBezTo>
                  <a:pt x="47683" y="18141"/>
                  <a:pt x="47720" y="18187"/>
                  <a:pt x="47759" y="18233"/>
                </a:cubicBezTo>
                <a:cubicBezTo>
                  <a:pt x="47658" y="18229"/>
                  <a:pt x="47554" y="18222"/>
                  <a:pt x="47452" y="18219"/>
                </a:cubicBezTo>
                <a:cubicBezTo>
                  <a:pt x="47486" y="18191"/>
                  <a:pt x="47520" y="18164"/>
                  <a:pt x="47552" y="18137"/>
                </a:cubicBezTo>
                <a:lnTo>
                  <a:pt x="47641" y="18098"/>
                </a:lnTo>
                <a:close/>
                <a:moveTo>
                  <a:pt x="52056" y="17864"/>
                </a:moveTo>
                <a:lnTo>
                  <a:pt x="52252" y="17904"/>
                </a:lnTo>
                <a:lnTo>
                  <a:pt x="52402" y="17945"/>
                </a:lnTo>
                <a:cubicBezTo>
                  <a:pt x="52344" y="18040"/>
                  <a:pt x="52287" y="18137"/>
                  <a:pt x="52232" y="18233"/>
                </a:cubicBezTo>
                <a:cubicBezTo>
                  <a:pt x="52141" y="18187"/>
                  <a:pt x="52053" y="18142"/>
                  <a:pt x="51960" y="18100"/>
                </a:cubicBezTo>
                <a:cubicBezTo>
                  <a:pt x="51951" y="18061"/>
                  <a:pt x="51946" y="18021"/>
                  <a:pt x="51935" y="17983"/>
                </a:cubicBezTo>
                <a:cubicBezTo>
                  <a:pt x="51974" y="17942"/>
                  <a:pt x="52017" y="17904"/>
                  <a:pt x="52056" y="17864"/>
                </a:cubicBezTo>
                <a:close/>
                <a:moveTo>
                  <a:pt x="22141" y="18147"/>
                </a:moveTo>
                <a:lnTo>
                  <a:pt x="22074" y="18235"/>
                </a:lnTo>
                <a:cubicBezTo>
                  <a:pt x="22063" y="18230"/>
                  <a:pt x="22053" y="18224"/>
                  <a:pt x="22046" y="18220"/>
                </a:cubicBezTo>
                <a:cubicBezTo>
                  <a:pt x="22074" y="18195"/>
                  <a:pt x="22109" y="18171"/>
                  <a:pt x="22141" y="18147"/>
                </a:cubicBezTo>
                <a:close/>
                <a:moveTo>
                  <a:pt x="16835" y="18126"/>
                </a:moveTo>
                <a:lnTo>
                  <a:pt x="16831" y="18171"/>
                </a:lnTo>
                <a:cubicBezTo>
                  <a:pt x="16782" y="18188"/>
                  <a:pt x="16727" y="18209"/>
                  <a:pt x="16662" y="18239"/>
                </a:cubicBezTo>
                <a:lnTo>
                  <a:pt x="16835" y="18126"/>
                </a:lnTo>
                <a:close/>
                <a:moveTo>
                  <a:pt x="33055" y="18067"/>
                </a:moveTo>
                <a:cubicBezTo>
                  <a:pt x="33089" y="18116"/>
                  <a:pt x="33122" y="18166"/>
                  <a:pt x="33159" y="18215"/>
                </a:cubicBezTo>
                <a:cubicBezTo>
                  <a:pt x="32935" y="18219"/>
                  <a:pt x="32715" y="18230"/>
                  <a:pt x="32494" y="18245"/>
                </a:cubicBezTo>
                <a:lnTo>
                  <a:pt x="32459" y="18173"/>
                </a:lnTo>
                <a:cubicBezTo>
                  <a:pt x="32603" y="18147"/>
                  <a:pt x="32748" y="18122"/>
                  <a:pt x="32891" y="18096"/>
                </a:cubicBezTo>
                <a:lnTo>
                  <a:pt x="33055" y="18067"/>
                </a:lnTo>
                <a:close/>
                <a:moveTo>
                  <a:pt x="48375" y="17822"/>
                </a:moveTo>
                <a:cubicBezTo>
                  <a:pt x="48402" y="17838"/>
                  <a:pt x="48432" y="17852"/>
                  <a:pt x="48456" y="17869"/>
                </a:cubicBezTo>
                <a:cubicBezTo>
                  <a:pt x="48475" y="18001"/>
                  <a:pt x="48490" y="18134"/>
                  <a:pt x="48505" y="18267"/>
                </a:cubicBezTo>
                <a:cubicBezTo>
                  <a:pt x="48467" y="18263"/>
                  <a:pt x="48430" y="18263"/>
                  <a:pt x="48392" y="18261"/>
                </a:cubicBezTo>
                <a:cubicBezTo>
                  <a:pt x="48325" y="18179"/>
                  <a:pt x="48258" y="18098"/>
                  <a:pt x="48186" y="18017"/>
                </a:cubicBezTo>
                <a:cubicBezTo>
                  <a:pt x="48152" y="17978"/>
                  <a:pt x="48116" y="17941"/>
                  <a:pt x="48080" y="17901"/>
                </a:cubicBezTo>
                <a:lnTo>
                  <a:pt x="48240" y="17829"/>
                </a:lnTo>
                <a:cubicBezTo>
                  <a:pt x="48287" y="17827"/>
                  <a:pt x="48331" y="17825"/>
                  <a:pt x="48375" y="17822"/>
                </a:cubicBezTo>
                <a:close/>
                <a:moveTo>
                  <a:pt x="37943" y="18089"/>
                </a:moveTo>
                <a:lnTo>
                  <a:pt x="37943" y="18089"/>
                </a:lnTo>
                <a:cubicBezTo>
                  <a:pt x="38046" y="18100"/>
                  <a:pt x="38149" y="18111"/>
                  <a:pt x="38255" y="18122"/>
                </a:cubicBezTo>
                <a:cubicBezTo>
                  <a:pt x="38183" y="18175"/>
                  <a:pt x="38126" y="18233"/>
                  <a:pt x="38077" y="18291"/>
                </a:cubicBezTo>
                <a:lnTo>
                  <a:pt x="38020" y="18262"/>
                </a:lnTo>
                <a:lnTo>
                  <a:pt x="37960" y="18231"/>
                </a:lnTo>
                <a:cubicBezTo>
                  <a:pt x="37957" y="18209"/>
                  <a:pt x="37957" y="18187"/>
                  <a:pt x="37955" y="18165"/>
                </a:cubicBezTo>
                <a:cubicBezTo>
                  <a:pt x="37952" y="18139"/>
                  <a:pt x="37946" y="18115"/>
                  <a:pt x="37943" y="18089"/>
                </a:cubicBezTo>
                <a:close/>
                <a:moveTo>
                  <a:pt x="28792" y="18243"/>
                </a:moveTo>
                <a:lnTo>
                  <a:pt x="28792" y="18243"/>
                </a:lnTo>
                <a:cubicBezTo>
                  <a:pt x="28777" y="18253"/>
                  <a:pt x="28762" y="18262"/>
                  <a:pt x="28748" y="18270"/>
                </a:cubicBezTo>
                <a:cubicBezTo>
                  <a:pt x="28591" y="18301"/>
                  <a:pt x="28433" y="18324"/>
                  <a:pt x="28274" y="18348"/>
                </a:cubicBezTo>
                <a:cubicBezTo>
                  <a:pt x="28266" y="18345"/>
                  <a:pt x="28254" y="18345"/>
                  <a:pt x="28247" y="18343"/>
                </a:cubicBezTo>
                <a:cubicBezTo>
                  <a:pt x="28223" y="18334"/>
                  <a:pt x="28199" y="18327"/>
                  <a:pt x="28176" y="18320"/>
                </a:cubicBezTo>
                <a:cubicBezTo>
                  <a:pt x="28383" y="18297"/>
                  <a:pt x="28587" y="18270"/>
                  <a:pt x="28792" y="18243"/>
                </a:cubicBezTo>
                <a:close/>
                <a:moveTo>
                  <a:pt x="32026" y="18249"/>
                </a:moveTo>
                <a:cubicBezTo>
                  <a:pt x="32031" y="18260"/>
                  <a:pt x="32034" y="18271"/>
                  <a:pt x="32040" y="18282"/>
                </a:cubicBezTo>
                <a:cubicBezTo>
                  <a:pt x="31843" y="18302"/>
                  <a:pt x="31646" y="18327"/>
                  <a:pt x="31451" y="18356"/>
                </a:cubicBezTo>
                <a:lnTo>
                  <a:pt x="31459" y="18348"/>
                </a:lnTo>
                <a:cubicBezTo>
                  <a:pt x="31648" y="18315"/>
                  <a:pt x="31838" y="18282"/>
                  <a:pt x="32026" y="18249"/>
                </a:cubicBezTo>
                <a:close/>
                <a:moveTo>
                  <a:pt x="36576" y="17935"/>
                </a:moveTo>
                <a:lnTo>
                  <a:pt x="36576" y="17935"/>
                </a:lnTo>
                <a:cubicBezTo>
                  <a:pt x="36626" y="17942"/>
                  <a:pt x="36678" y="17947"/>
                  <a:pt x="36728" y="17955"/>
                </a:cubicBezTo>
                <a:lnTo>
                  <a:pt x="36985" y="18114"/>
                </a:lnTo>
                <a:lnTo>
                  <a:pt x="37373" y="18356"/>
                </a:lnTo>
                <a:cubicBezTo>
                  <a:pt x="37382" y="18362"/>
                  <a:pt x="37390" y="18366"/>
                  <a:pt x="37399" y="18371"/>
                </a:cubicBezTo>
                <a:cubicBezTo>
                  <a:pt x="37143" y="18359"/>
                  <a:pt x="36889" y="18343"/>
                  <a:pt x="36636" y="18323"/>
                </a:cubicBezTo>
                <a:cubicBezTo>
                  <a:pt x="36620" y="18220"/>
                  <a:pt x="36604" y="18118"/>
                  <a:pt x="36591" y="18015"/>
                </a:cubicBezTo>
                <a:cubicBezTo>
                  <a:pt x="36588" y="17989"/>
                  <a:pt x="36581" y="17961"/>
                  <a:pt x="36576" y="17935"/>
                </a:cubicBezTo>
                <a:close/>
                <a:moveTo>
                  <a:pt x="55463" y="17756"/>
                </a:moveTo>
                <a:lnTo>
                  <a:pt x="55463" y="17756"/>
                </a:lnTo>
                <a:cubicBezTo>
                  <a:pt x="55230" y="17944"/>
                  <a:pt x="54993" y="18127"/>
                  <a:pt x="54765" y="18317"/>
                </a:cubicBezTo>
                <a:cubicBezTo>
                  <a:pt x="54734" y="18343"/>
                  <a:pt x="54704" y="18370"/>
                  <a:pt x="54672" y="18398"/>
                </a:cubicBezTo>
                <a:cubicBezTo>
                  <a:pt x="54524" y="18321"/>
                  <a:pt x="54371" y="18249"/>
                  <a:pt x="54214" y="18179"/>
                </a:cubicBezTo>
                <a:lnTo>
                  <a:pt x="54271" y="17811"/>
                </a:lnTo>
                <a:cubicBezTo>
                  <a:pt x="54412" y="17826"/>
                  <a:pt x="54556" y="17836"/>
                  <a:pt x="54704" y="17836"/>
                </a:cubicBezTo>
                <a:cubicBezTo>
                  <a:pt x="54740" y="17836"/>
                  <a:pt x="54777" y="17835"/>
                  <a:pt x="54814" y="17834"/>
                </a:cubicBezTo>
                <a:cubicBezTo>
                  <a:pt x="55034" y="17827"/>
                  <a:pt x="55253" y="17800"/>
                  <a:pt x="55463" y="17756"/>
                </a:cubicBezTo>
                <a:close/>
                <a:moveTo>
                  <a:pt x="40342" y="18269"/>
                </a:moveTo>
                <a:cubicBezTo>
                  <a:pt x="40626" y="18283"/>
                  <a:pt x="40910" y="18293"/>
                  <a:pt x="41194" y="18298"/>
                </a:cubicBezTo>
                <a:cubicBezTo>
                  <a:pt x="41209" y="18318"/>
                  <a:pt x="41222" y="18340"/>
                  <a:pt x="41236" y="18360"/>
                </a:cubicBezTo>
                <a:cubicBezTo>
                  <a:pt x="40786" y="18378"/>
                  <a:pt x="40335" y="18391"/>
                  <a:pt x="39887" y="18399"/>
                </a:cubicBezTo>
                <a:cubicBezTo>
                  <a:pt x="40038" y="18354"/>
                  <a:pt x="40190" y="18311"/>
                  <a:pt x="40342" y="18269"/>
                </a:cubicBezTo>
                <a:close/>
                <a:moveTo>
                  <a:pt x="61980" y="17139"/>
                </a:moveTo>
                <a:lnTo>
                  <a:pt x="62220" y="17327"/>
                </a:lnTo>
                <a:cubicBezTo>
                  <a:pt x="62367" y="17450"/>
                  <a:pt x="62511" y="17572"/>
                  <a:pt x="62653" y="17696"/>
                </a:cubicBezTo>
                <a:cubicBezTo>
                  <a:pt x="62628" y="17800"/>
                  <a:pt x="62603" y="17904"/>
                  <a:pt x="62577" y="18006"/>
                </a:cubicBezTo>
                <a:cubicBezTo>
                  <a:pt x="62544" y="18025"/>
                  <a:pt x="62515" y="18045"/>
                  <a:pt x="62481" y="18065"/>
                </a:cubicBezTo>
                <a:lnTo>
                  <a:pt x="62124" y="18251"/>
                </a:lnTo>
                <a:cubicBezTo>
                  <a:pt x="62025" y="18306"/>
                  <a:pt x="61921" y="18355"/>
                  <a:pt x="61819" y="18406"/>
                </a:cubicBezTo>
                <a:cubicBezTo>
                  <a:pt x="61778" y="18376"/>
                  <a:pt x="61735" y="18343"/>
                  <a:pt x="61694" y="18310"/>
                </a:cubicBezTo>
                <a:cubicBezTo>
                  <a:pt x="61600" y="18241"/>
                  <a:pt x="61511" y="18171"/>
                  <a:pt x="61419" y="18101"/>
                </a:cubicBezTo>
                <a:cubicBezTo>
                  <a:pt x="61623" y="17785"/>
                  <a:pt x="61811" y="17463"/>
                  <a:pt x="61980" y="17139"/>
                </a:cubicBezTo>
                <a:close/>
                <a:moveTo>
                  <a:pt x="51094" y="18350"/>
                </a:moveTo>
                <a:cubicBezTo>
                  <a:pt x="51103" y="18358"/>
                  <a:pt x="51112" y="18365"/>
                  <a:pt x="51121" y="18371"/>
                </a:cubicBezTo>
                <a:cubicBezTo>
                  <a:pt x="51109" y="18387"/>
                  <a:pt x="51098" y="18402"/>
                  <a:pt x="51085" y="18416"/>
                </a:cubicBezTo>
                <a:cubicBezTo>
                  <a:pt x="51088" y="18394"/>
                  <a:pt x="51090" y="18371"/>
                  <a:pt x="51094" y="18350"/>
                </a:cubicBezTo>
                <a:close/>
                <a:moveTo>
                  <a:pt x="66417" y="16594"/>
                </a:moveTo>
                <a:cubicBezTo>
                  <a:pt x="66475" y="16650"/>
                  <a:pt x="66534" y="16708"/>
                  <a:pt x="66597" y="16762"/>
                </a:cubicBezTo>
                <a:lnTo>
                  <a:pt x="66666" y="16824"/>
                </a:lnTo>
                <a:cubicBezTo>
                  <a:pt x="66657" y="17031"/>
                  <a:pt x="66687" y="17243"/>
                  <a:pt x="66789" y="17451"/>
                </a:cubicBezTo>
                <a:cubicBezTo>
                  <a:pt x="66796" y="17465"/>
                  <a:pt x="66808" y="17478"/>
                  <a:pt x="66815" y="17493"/>
                </a:cubicBezTo>
                <a:lnTo>
                  <a:pt x="66458" y="17958"/>
                </a:lnTo>
                <a:lnTo>
                  <a:pt x="66102" y="18429"/>
                </a:lnTo>
                <a:cubicBezTo>
                  <a:pt x="65956" y="18218"/>
                  <a:pt x="65805" y="18009"/>
                  <a:pt x="65649" y="17802"/>
                </a:cubicBezTo>
                <a:cubicBezTo>
                  <a:pt x="65687" y="17759"/>
                  <a:pt x="65730" y="17716"/>
                  <a:pt x="65765" y="17671"/>
                </a:cubicBezTo>
                <a:lnTo>
                  <a:pt x="65946" y="17440"/>
                </a:lnTo>
                <a:lnTo>
                  <a:pt x="66099" y="17203"/>
                </a:lnTo>
                <a:cubicBezTo>
                  <a:pt x="66210" y="17046"/>
                  <a:pt x="66283" y="16879"/>
                  <a:pt x="66361" y="16714"/>
                </a:cubicBezTo>
                <a:cubicBezTo>
                  <a:pt x="66381" y="16676"/>
                  <a:pt x="66400" y="16637"/>
                  <a:pt x="66417" y="16594"/>
                </a:cubicBezTo>
                <a:close/>
                <a:moveTo>
                  <a:pt x="59410" y="16818"/>
                </a:moveTo>
                <a:cubicBezTo>
                  <a:pt x="59632" y="16892"/>
                  <a:pt x="59829" y="16996"/>
                  <a:pt x="59996" y="17123"/>
                </a:cubicBezTo>
                <a:cubicBezTo>
                  <a:pt x="59973" y="17160"/>
                  <a:pt x="59952" y="17197"/>
                  <a:pt x="59928" y="17232"/>
                </a:cubicBezTo>
                <a:cubicBezTo>
                  <a:pt x="59722" y="17134"/>
                  <a:pt x="59582" y="17075"/>
                  <a:pt x="59541" y="17075"/>
                </a:cubicBezTo>
                <a:cubicBezTo>
                  <a:pt x="59540" y="17075"/>
                  <a:pt x="59540" y="17075"/>
                  <a:pt x="59540" y="17075"/>
                </a:cubicBezTo>
                <a:cubicBezTo>
                  <a:pt x="59464" y="17075"/>
                  <a:pt x="59584" y="17203"/>
                  <a:pt x="59816" y="17394"/>
                </a:cubicBezTo>
                <a:cubicBezTo>
                  <a:pt x="59578" y="17746"/>
                  <a:pt x="59319" y="18092"/>
                  <a:pt x="59041" y="18431"/>
                </a:cubicBezTo>
                <a:cubicBezTo>
                  <a:pt x="58967" y="18362"/>
                  <a:pt x="58895" y="18293"/>
                  <a:pt x="58819" y="18223"/>
                </a:cubicBezTo>
                <a:cubicBezTo>
                  <a:pt x="58717" y="18134"/>
                  <a:pt x="58612" y="18046"/>
                  <a:pt x="58504" y="17962"/>
                </a:cubicBezTo>
                <a:cubicBezTo>
                  <a:pt x="58656" y="17742"/>
                  <a:pt x="58813" y="17524"/>
                  <a:pt x="58978" y="17307"/>
                </a:cubicBezTo>
                <a:lnTo>
                  <a:pt x="59410" y="16818"/>
                </a:lnTo>
                <a:close/>
                <a:moveTo>
                  <a:pt x="74706" y="17457"/>
                </a:moveTo>
                <a:cubicBezTo>
                  <a:pt x="74848" y="17782"/>
                  <a:pt x="74957" y="18111"/>
                  <a:pt x="75038" y="18443"/>
                </a:cubicBezTo>
                <a:cubicBezTo>
                  <a:pt x="74939" y="18368"/>
                  <a:pt x="74838" y="18294"/>
                  <a:pt x="74729" y="18224"/>
                </a:cubicBezTo>
                <a:cubicBezTo>
                  <a:pt x="74575" y="18123"/>
                  <a:pt x="74411" y="18027"/>
                  <a:pt x="74232" y="17935"/>
                </a:cubicBezTo>
                <a:cubicBezTo>
                  <a:pt x="74262" y="17847"/>
                  <a:pt x="74286" y="17756"/>
                  <a:pt x="74307" y="17667"/>
                </a:cubicBezTo>
                <a:cubicBezTo>
                  <a:pt x="74444" y="17602"/>
                  <a:pt x="74576" y="17531"/>
                  <a:pt x="74706" y="17457"/>
                </a:cubicBezTo>
                <a:close/>
                <a:moveTo>
                  <a:pt x="57660" y="17755"/>
                </a:moveTo>
                <a:cubicBezTo>
                  <a:pt x="57696" y="17779"/>
                  <a:pt x="57733" y="17803"/>
                  <a:pt x="57767" y="17827"/>
                </a:cubicBezTo>
                <a:cubicBezTo>
                  <a:pt x="57745" y="17937"/>
                  <a:pt x="57728" y="18050"/>
                  <a:pt x="57711" y="18161"/>
                </a:cubicBezTo>
                <a:cubicBezTo>
                  <a:pt x="57615" y="18269"/>
                  <a:pt x="57518" y="18377"/>
                  <a:pt x="57423" y="18485"/>
                </a:cubicBezTo>
                <a:cubicBezTo>
                  <a:pt x="57360" y="18399"/>
                  <a:pt x="57297" y="18315"/>
                  <a:pt x="57231" y="18230"/>
                </a:cubicBezTo>
                <a:cubicBezTo>
                  <a:pt x="57373" y="18072"/>
                  <a:pt x="57515" y="17912"/>
                  <a:pt x="57660" y="17755"/>
                </a:cubicBezTo>
                <a:close/>
                <a:moveTo>
                  <a:pt x="50112" y="17783"/>
                </a:moveTo>
                <a:cubicBezTo>
                  <a:pt x="50293" y="17833"/>
                  <a:pt x="50473" y="17886"/>
                  <a:pt x="50648" y="17945"/>
                </a:cubicBezTo>
                <a:lnTo>
                  <a:pt x="50674" y="17971"/>
                </a:lnTo>
                <a:cubicBezTo>
                  <a:pt x="50670" y="18147"/>
                  <a:pt x="50655" y="18322"/>
                  <a:pt x="50631" y="18497"/>
                </a:cubicBezTo>
                <a:cubicBezTo>
                  <a:pt x="50385" y="18459"/>
                  <a:pt x="50136" y="18425"/>
                  <a:pt x="49887" y="18394"/>
                </a:cubicBezTo>
                <a:cubicBezTo>
                  <a:pt x="49862" y="18365"/>
                  <a:pt x="49838" y="18332"/>
                  <a:pt x="49810" y="18302"/>
                </a:cubicBezTo>
                <a:cubicBezTo>
                  <a:pt x="49813" y="18233"/>
                  <a:pt x="49813" y="18162"/>
                  <a:pt x="49814" y="18092"/>
                </a:cubicBezTo>
                <a:cubicBezTo>
                  <a:pt x="49831" y="18043"/>
                  <a:pt x="49852" y="17995"/>
                  <a:pt x="49871" y="17949"/>
                </a:cubicBezTo>
                <a:cubicBezTo>
                  <a:pt x="49950" y="17893"/>
                  <a:pt x="50032" y="17838"/>
                  <a:pt x="50112" y="17783"/>
                </a:cubicBezTo>
                <a:close/>
                <a:moveTo>
                  <a:pt x="13341" y="17690"/>
                </a:moveTo>
                <a:cubicBezTo>
                  <a:pt x="13346" y="17811"/>
                  <a:pt x="13351" y="17933"/>
                  <a:pt x="13354" y="18054"/>
                </a:cubicBezTo>
                <a:cubicBezTo>
                  <a:pt x="13336" y="18065"/>
                  <a:pt x="13319" y="18076"/>
                  <a:pt x="13302" y="18087"/>
                </a:cubicBezTo>
                <a:lnTo>
                  <a:pt x="12892" y="18381"/>
                </a:lnTo>
                <a:lnTo>
                  <a:pt x="12687" y="18528"/>
                </a:lnTo>
                <a:lnTo>
                  <a:pt x="12683" y="18533"/>
                </a:lnTo>
                <a:cubicBezTo>
                  <a:pt x="12907" y="18253"/>
                  <a:pt x="13125" y="17971"/>
                  <a:pt x="13341" y="17690"/>
                </a:cubicBezTo>
                <a:close/>
                <a:moveTo>
                  <a:pt x="64382" y="17434"/>
                </a:moveTo>
                <a:cubicBezTo>
                  <a:pt x="64544" y="17626"/>
                  <a:pt x="64711" y="17814"/>
                  <a:pt x="64875" y="18004"/>
                </a:cubicBezTo>
                <a:cubicBezTo>
                  <a:pt x="64676" y="18195"/>
                  <a:pt x="64458" y="18377"/>
                  <a:pt x="64224" y="18550"/>
                </a:cubicBezTo>
                <a:cubicBezTo>
                  <a:pt x="64158" y="18487"/>
                  <a:pt x="64097" y="18425"/>
                  <a:pt x="64031" y="18362"/>
                </a:cubicBezTo>
                <a:cubicBezTo>
                  <a:pt x="63910" y="18247"/>
                  <a:pt x="63784" y="18135"/>
                  <a:pt x="63660" y="18020"/>
                </a:cubicBezTo>
                <a:cubicBezTo>
                  <a:pt x="63904" y="17826"/>
                  <a:pt x="64145" y="17631"/>
                  <a:pt x="64382" y="17434"/>
                </a:cubicBezTo>
                <a:close/>
                <a:moveTo>
                  <a:pt x="52032" y="18515"/>
                </a:moveTo>
                <a:lnTo>
                  <a:pt x="52032" y="18515"/>
                </a:lnTo>
                <a:cubicBezTo>
                  <a:pt x="52048" y="18524"/>
                  <a:pt x="52061" y="18532"/>
                  <a:pt x="52076" y="18540"/>
                </a:cubicBezTo>
                <a:cubicBezTo>
                  <a:pt x="52075" y="18543"/>
                  <a:pt x="52074" y="18547"/>
                  <a:pt x="52072" y="18550"/>
                </a:cubicBezTo>
                <a:cubicBezTo>
                  <a:pt x="52072" y="18550"/>
                  <a:pt x="52072" y="18551"/>
                  <a:pt x="52071" y="18551"/>
                </a:cubicBezTo>
                <a:cubicBezTo>
                  <a:pt x="52059" y="18543"/>
                  <a:pt x="52044" y="18535"/>
                  <a:pt x="52034" y="18525"/>
                </a:cubicBezTo>
                <a:cubicBezTo>
                  <a:pt x="52034" y="18523"/>
                  <a:pt x="52032" y="18519"/>
                  <a:pt x="52032" y="18515"/>
                </a:cubicBezTo>
                <a:close/>
                <a:moveTo>
                  <a:pt x="4897" y="16615"/>
                </a:moveTo>
                <a:lnTo>
                  <a:pt x="4897" y="16615"/>
                </a:lnTo>
                <a:cubicBezTo>
                  <a:pt x="4906" y="16616"/>
                  <a:pt x="4914" y="16619"/>
                  <a:pt x="4923" y="16621"/>
                </a:cubicBezTo>
                <a:cubicBezTo>
                  <a:pt x="5316" y="16717"/>
                  <a:pt x="5716" y="16797"/>
                  <a:pt x="6122" y="16867"/>
                </a:cubicBezTo>
                <a:cubicBezTo>
                  <a:pt x="5986" y="17153"/>
                  <a:pt x="5856" y="17440"/>
                  <a:pt x="5731" y="17729"/>
                </a:cubicBezTo>
                <a:cubicBezTo>
                  <a:pt x="5672" y="17874"/>
                  <a:pt x="5620" y="18018"/>
                  <a:pt x="5569" y="18164"/>
                </a:cubicBezTo>
                <a:lnTo>
                  <a:pt x="5154" y="18557"/>
                </a:lnTo>
                <a:lnTo>
                  <a:pt x="5153" y="18558"/>
                </a:lnTo>
                <a:cubicBezTo>
                  <a:pt x="4996" y="17915"/>
                  <a:pt x="4911" y="17266"/>
                  <a:pt x="4897" y="16615"/>
                </a:cubicBezTo>
                <a:close/>
                <a:moveTo>
                  <a:pt x="73228" y="18356"/>
                </a:moveTo>
                <a:cubicBezTo>
                  <a:pt x="73317" y="18370"/>
                  <a:pt x="73406" y="18386"/>
                  <a:pt x="73494" y="18402"/>
                </a:cubicBezTo>
                <a:cubicBezTo>
                  <a:pt x="73458" y="18459"/>
                  <a:pt x="73414" y="18514"/>
                  <a:pt x="73375" y="18570"/>
                </a:cubicBezTo>
                <a:cubicBezTo>
                  <a:pt x="73330" y="18498"/>
                  <a:pt x="73281" y="18427"/>
                  <a:pt x="73228" y="18356"/>
                </a:cubicBezTo>
                <a:close/>
                <a:moveTo>
                  <a:pt x="21785" y="18505"/>
                </a:moveTo>
                <a:cubicBezTo>
                  <a:pt x="21804" y="18514"/>
                  <a:pt x="21823" y="18525"/>
                  <a:pt x="21842" y="18535"/>
                </a:cubicBezTo>
                <a:lnTo>
                  <a:pt x="21784" y="18612"/>
                </a:lnTo>
                <a:cubicBezTo>
                  <a:pt x="21774" y="18591"/>
                  <a:pt x="21768" y="18569"/>
                  <a:pt x="21758" y="18546"/>
                </a:cubicBezTo>
                <a:cubicBezTo>
                  <a:pt x="21768" y="18533"/>
                  <a:pt x="21774" y="18519"/>
                  <a:pt x="21785" y="18505"/>
                </a:cubicBezTo>
                <a:close/>
                <a:moveTo>
                  <a:pt x="17276" y="18072"/>
                </a:moveTo>
                <a:cubicBezTo>
                  <a:pt x="17388" y="18125"/>
                  <a:pt x="17505" y="18174"/>
                  <a:pt x="17622" y="18218"/>
                </a:cubicBezTo>
                <a:cubicBezTo>
                  <a:pt x="17819" y="18290"/>
                  <a:pt x="18019" y="18350"/>
                  <a:pt x="18221" y="18405"/>
                </a:cubicBezTo>
                <a:cubicBezTo>
                  <a:pt x="18219" y="18414"/>
                  <a:pt x="18215" y="18420"/>
                  <a:pt x="18213" y="18429"/>
                </a:cubicBezTo>
                <a:cubicBezTo>
                  <a:pt x="17886" y="18492"/>
                  <a:pt x="17559" y="18558"/>
                  <a:pt x="17230" y="18622"/>
                </a:cubicBezTo>
                <a:cubicBezTo>
                  <a:pt x="17246" y="18438"/>
                  <a:pt x="17258" y="18256"/>
                  <a:pt x="17276" y="18072"/>
                </a:cubicBezTo>
                <a:close/>
                <a:moveTo>
                  <a:pt x="22887" y="17906"/>
                </a:moveTo>
                <a:cubicBezTo>
                  <a:pt x="22987" y="17957"/>
                  <a:pt x="23088" y="18009"/>
                  <a:pt x="23193" y="18056"/>
                </a:cubicBezTo>
                <a:cubicBezTo>
                  <a:pt x="23351" y="18127"/>
                  <a:pt x="23516" y="18193"/>
                  <a:pt x="23684" y="18255"/>
                </a:cubicBezTo>
                <a:cubicBezTo>
                  <a:pt x="23685" y="18259"/>
                  <a:pt x="23687" y="18266"/>
                  <a:pt x="23687" y="18270"/>
                </a:cubicBezTo>
                <a:cubicBezTo>
                  <a:pt x="23670" y="18283"/>
                  <a:pt x="23655" y="18296"/>
                  <a:pt x="23639" y="18310"/>
                </a:cubicBezTo>
                <a:cubicBezTo>
                  <a:pt x="23347" y="18395"/>
                  <a:pt x="23074" y="18503"/>
                  <a:pt x="22822" y="18628"/>
                </a:cubicBezTo>
                <a:cubicBezTo>
                  <a:pt x="22743" y="18585"/>
                  <a:pt x="22666" y="18543"/>
                  <a:pt x="22588" y="18501"/>
                </a:cubicBezTo>
                <a:cubicBezTo>
                  <a:pt x="22529" y="18470"/>
                  <a:pt x="22471" y="18441"/>
                  <a:pt x="22412" y="18410"/>
                </a:cubicBezTo>
                <a:cubicBezTo>
                  <a:pt x="22533" y="18251"/>
                  <a:pt x="22654" y="18092"/>
                  <a:pt x="22774" y="17933"/>
                </a:cubicBezTo>
                <a:cubicBezTo>
                  <a:pt x="22811" y="17924"/>
                  <a:pt x="22849" y="17915"/>
                  <a:pt x="22887" y="17906"/>
                </a:cubicBezTo>
                <a:close/>
                <a:moveTo>
                  <a:pt x="30399" y="18535"/>
                </a:moveTo>
                <a:lnTo>
                  <a:pt x="30399" y="18535"/>
                </a:lnTo>
                <a:cubicBezTo>
                  <a:pt x="30398" y="18544"/>
                  <a:pt x="30396" y="18552"/>
                  <a:pt x="30396" y="18561"/>
                </a:cubicBezTo>
                <a:cubicBezTo>
                  <a:pt x="30305" y="18583"/>
                  <a:pt x="30215" y="18605"/>
                  <a:pt x="30123" y="18629"/>
                </a:cubicBezTo>
                <a:cubicBezTo>
                  <a:pt x="30111" y="18617"/>
                  <a:pt x="30100" y="18604"/>
                  <a:pt x="30088" y="18591"/>
                </a:cubicBezTo>
                <a:cubicBezTo>
                  <a:pt x="30192" y="18570"/>
                  <a:pt x="30295" y="18552"/>
                  <a:pt x="30399" y="18535"/>
                </a:cubicBezTo>
                <a:close/>
                <a:moveTo>
                  <a:pt x="71238" y="18493"/>
                </a:moveTo>
                <a:cubicBezTo>
                  <a:pt x="71130" y="18543"/>
                  <a:pt x="71024" y="18591"/>
                  <a:pt x="70916" y="18640"/>
                </a:cubicBezTo>
                <a:cubicBezTo>
                  <a:pt x="70915" y="18637"/>
                  <a:pt x="70912" y="18636"/>
                  <a:pt x="70910" y="18636"/>
                </a:cubicBezTo>
                <a:cubicBezTo>
                  <a:pt x="70946" y="18596"/>
                  <a:pt x="70984" y="18557"/>
                  <a:pt x="71022" y="18519"/>
                </a:cubicBezTo>
                <a:cubicBezTo>
                  <a:pt x="71095" y="18512"/>
                  <a:pt x="71166" y="18502"/>
                  <a:pt x="71238" y="18493"/>
                </a:cubicBezTo>
                <a:close/>
                <a:moveTo>
                  <a:pt x="9298" y="18272"/>
                </a:moveTo>
                <a:cubicBezTo>
                  <a:pt x="9301" y="18272"/>
                  <a:pt x="9305" y="18282"/>
                  <a:pt x="9308" y="18290"/>
                </a:cubicBezTo>
                <a:lnTo>
                  <a:pt x="9325" y="18322"/>
                </a:lnTo>
                <a:lnTo>
                  <a:pt x="9378" y="18425"/>
                </a:lnTo>
                <a:cubicBezTo>
                  <a:pt x="9325" y="18497"/>
                  <a:pt x="9272" y="18570"/>
                  <a:pt x="9219" y="18643"/>
                </a:cubicBezTo>
                <a:lnTo>
                  <a:pt x="9223" y="18622"/>
                </a:lnTo>
                <a:lnTo>
                  <a:pt x="9280" y="18350"/>
                </a:lnTo>
                <a:lnTo>
                  <a:pt x="9295" y="18282"/>
                </a:lnTo>
                <a:cubicBezTo>
                  <a:pt x="9296" y="18275"/>
                  <a:pt x="9297" y="18272"/>
                  <a:pt x="9298" y="18272"/>
                </a:cubicBezTo>
                <a:close/>
                <a:moveTo>
                  <a:pt x="68113" y="18355"/>
                </a:moveTo>
                <a:cubicBezTo>
                  <a:pt x="68200" y="18377"/>
                  <a:pt x="68288" y="18399"/>
                  <a:pt x="68378" y="18416"/>
                </a:cubicBezTo>
                <a:cubicBezTo>
                  <a:pt x="68370" y="18489"/>
                  <a:pt x="68360" y="18561"/>
                  <a:pt x="68351" y="18633"/>
                </a:cubicBezTo>
                <a:lnTo>
                  <a:pt x="68167" y="18686"/>
                </a:lnTo>
                <a:lnTo>
                  <a:pt x="68113" y="18355"/>
                </a:lnTo>
                <a:close/>
                <a:moveTo>
                  <a:pt x="36678" y="18683"/>
                </a:moveTo>
                <a:lnTo>
                  <a:pt x="36678" y="18683"/>
                </a:lnTo>
                <a:cubicBezTo>
                  <a:pt x="36691" y="18685"/>
                  <a:pt x="36706" y="18685"/>
                  <a:pt x="36719" y="18686"/>
                </a:cubicBezTo>
                <a:cubicBezTo>
                  <a:pt x="36706" y="18689"/>
                  <a:pt x="36692" y="18692"/>
                  <a:pt x="36679" y="18693"/>
                </a:cubicBezTo>
                <a:cubicBezTo>
                  <a:pt x="36679" y="18691"/>
                  <a:pt x="36678" y="18686"/>
                  <a:pt x="36678" y="18683"/>
                </a:cubicBezTo>
                <a:close/>
                <a:moveTo>
                  <a:pt x="16812" y="18389"/>
                </a:moveTo>
                <a:lnTo>
                  <a:pt x="16787" y="18676"/>
                </a:lnTo>
                <a:cubicBezTo>
                  <a:pt x="16677" y="18688"/>
                  <a:pt x="16567" y="18703"/>
                  <a:pt x="16456" y="18714"/>
                </a:cubicBezTo>
                <a:cubicBezTo>
                  <a:pt x="16595" y="18593"/>
                  <a:pt x="16717" y="18482"/>
                  <a:pt x="16812" y="18389"/>
                </a:cubicBezTo>
                <a:close/>
                <a:moveTo>
                  <a:pt x="35654" y="18595"/>
                </a:moveTo>
                <a:lnTo>
                  <a:pt x="35841" y="18615"/>
                </a:lnTo>
                <a:cubicBezTo>
                  <a:pt x="35847" y="18649"/>
                  <a:pt x="35853" y="18686"/>
                  <a:pt x="35858" y="18721"/>
                </a:cubicBezTo>
                <a:cubicBezTo>
                  <a:pt x="35811" y="18702"/>
                  <a:pt x="35763" y="18681"/>
                  <a:pt x="35714" y="18661"/>
                </a:cubicBezTo>
                <a:lnTo>
                  <a:pt x="35634" y="18631"/>
                </a:lnTo>
                <a:cubicBezTo>
                  <a:pt x="35634" y="18629"/>
                  <a:pt x="35633" y="18628"/>
                  <a:pt x="35633" y="18628"/>
                </a:cubicBezTo>
                <a:cubicBezTo>
                  <a:pt x="35639" y="18617"/>
                  <a:pt x="35648" y="18606"/>
                  <a:pt x="35654" y="18595"/>
                </a:cubicBezTo>
                <a:close/>
                <a:moveTo>
                  <a:pt x="45876" y="18538"/>
                </a:moveTo>
                <a:lnTo>
                  <a:pt x="45449" y="18727"/>
                </a:lnTo>
                <a:cubicBezTo>
                  <a:pt x="45295" y="18668"/>
                  <a:pt x="45138" y="18612"/>
                  <a:pt x="44982" y="18558"/>
                </a:cubicBezTo>
                <a:cubicBezTo>
                  <a:pt x="45281" y="18550"/>
                  <a:pt x="45579" y="18541"/>
                  <a:pt x="45876" y="18538"/>
                </a:cubicBezTo>
                <a:close/>
                <a:moveTo>
                  <a:pt x="76140" y="16368"/>
                </a:moveTo>
                <a:cubicBezTo>
                  <a:pt x="76178" y="16385"/>
                  <a:pt x="76217" y="16399"/>
                  <a:pt x="76256" y="16417"/>
                </a:cubicBezTo>
                <a:cubicBezTo>
                  <a:pt x="76799" y="16668"/>
                  <a:pt x="77188" y="17061"/>
                  <a:pt x="77294" y="17481"/>
                </a:cubicBezTo>
                <a:cubicBezTo>
                  <a:pt x="77345" y="17690"/>
                  <a:pt x="77313" y="17907"/>
                  <a:pt x="77175" y="18097"/>
                </a:cubicBezTo>
                <a:cubicBezTo>
                  <a:pt x="77038" y="18287"/>
                  <a:pt x="76804" y="18446"/>
                  <a:pt x="76530" y="18568"/>
                </a:cubicBezTo>
                <a:cubicBezTo>
                  <a:pt x="76386" y="18632"/>
                  <a:pt x="76234" y="18688"/>
                  <a:pt x="76076" y="18738"/>
                </a:cubicBezTo>
                <a:cubicBezTo>
                  <a:pt x="76035" y="18556"/>
                  <a:pt x="75988" y="18372"/>
                  <a:pt x="75928" y="18191"/>
                </a:cubicBezTo>
                <a:cubicBezTo>
                  <a:pt x="75791" y="17791"/>
                  <a:pt x="75596" y="17396"/>
                  <a:pt x="75349" y="17015"/>
                </a:cubicBezTo>
                <a:cubicBezTo>
                  <a:pt x="75514" y="16878"/>
                  <a:pt x="75659" y="16730"/>
                  <a:pt x="75780" y="16572"/>
                </a:cubicBezTo>
                <a:cubicBezTo>
                  <a:pt x="75901" y="16505"/>
                  <a:pt x="76020" y="16436"/>
                  <a:pt x="76140" y="16368"/>
                </a:cubicBezTo>
                <a:close/>
                <a:moveTo>
                  <a:pt x="15650" y="17325"/>
                </a:moveTo>
                <a:cubicBezTo>
                  <a:pt x="15660" y="17329"/>
                  <a:pt x="15671" y="17333"/>
                  <a:pt x="15682" y="17337"/>
                </a:cubicBezTo>
                <a:cubicBezTo>
                  <a:pt x="15629" y="17693"/>
                  <a:pt x="15588" y="18049"/>
                  <a:pt x="15556" y="18405"/>
                </a:cubicBezTo>
                <a:cubicBezTo>
                  <a:pt x="15324" y="18524"/>
                  <a:pt x="15082" y="18639"/>
                  <a:pt x="14831" y="18742"/>
                </a:cubicBezTo>
                <a:cubicBezTo>
                  <a:pt x="14697" y="18470"/>
                  <a:pt x="14558" y="18197"/>
                  <a:pt x="14416" y="17924"/>
                </a:cubicBezTo>
                <a:cubicBezTo>
                  <a:pt x="14431" y="17917"/>
                  <a:pt x="14446" y="17907"/>
                  <a:pt x="14463" y="17897"/>
                </a:cubicBezTo>
                <a:cubicBezTo>
                  <a:pt x="14842" y="17693"/>
                  <a:pt x="15240" y="17502"/>
                  <a:pt x="15650" y="17325"/>
                </a:cubicBezTo>
                <a:close/>
                <a:moveTo>
                  <a:pt x="34029" y="18589"/>
                </a:moveTo>
                <a:cubicBezTo>
                  <a:pt x="34103" y="18598"/>
                  <a:pt x="34177" y="18611"/>
                  <a:pt x="34252" y="18622"/>
                </a:cubicBezTo>
                <a:cubicBezTo>
                  <a:pt x="34217" y="18661"/>
                  <a:pt x="34185" y="18702"/>
                  <a:pt x="34152" y="18742"/>
                </a:cubicBezTo>
                <a:cubicBezTo>
                  <a:pt x="34112" y="18692"/>
                  <a:pt x="34069" y="18640"/>
                  <a:pt x="34029" y="18589"/>
                </a:cubicBezTo>
                <a:close/>
                <a:moveTo>
                  <a:pt x="70125" y="18704"/>
                </a:moveTo>
                <a:lnTo>
                  <a:pt x="70125" y="18704"/>
                </a:lnTo>
                <a:cubicBezTo>
                  <a:pt x="70147" y="18714"/>
                  <a:pt x="70170" y="18725"/>
                  <a:pt x="70193" y="18733"/>
                </a:cubicBezTo>
                <a:cubicBezTo>
                  <a:pt x="70186" y="18745"/>
                  <a:pt x="70176" y="18754"/>
                  <a:pt x="70168" y="18765"/>
                </a:cubicBezTo>
                <a:cubicBezTo>
                  <a:pt x="70153" y="18745"/>
                  <a:pt x="70138" y="18725"/>
                  <a:pt x="70125" y="18704"/>
                </a:cubicBezTo>
                <a:close/>
                <a:moveTo>
                  <a:pt x="23753" y="18700"/>
                </a:moveTo>
                <a:cubicBezTo>
                  <a:pt x="23756" y="18727"/>
                  <a:pt x="23760" y="18754"/>
                  <a:pt x="23763" y="18781"/>
                </a:cubicBezTo>
                <a:cubicBezTo>
                  <a:pt x="23726" y="18780"/>
                  <a:pt x="23689" y="18778"/>
                  <a:pt x="23652" y="18776"/>
                </a:cubicBezTo>
                <a:cubicBezTo>
                  <a:pt x="23687" y="18751"/>
                  <a:pt x="23720" y="18726"/>
                  <a:pt x="23753" y="18700"/>
                </a:cubicBezTo>
                <a:close/>
                <a:moveTo>
                  <a:pt x="60160" y="17664"/>
                </a:moveTo>
                <a:cubicBezTo>
                  <a:pt x="60227" y="17720"/>
                  <a:pt x="60298" y="17780"/>
                  <a:pt x="60369" y="17841"/>
                </a:cubicBezTo>
                <a:cubicBezTo>
                  <a:pt x="60024" y="18146"/>
                  <a:pt x="59701" y="18461"/>
                  <a:pt x="59398" y="18785"/>
                </a:cubicBezTo>
                <a:lnTo>
                  <a:pt x="59344" y="18731"/>
                </a:lnTo>
                <a:cubicBezTo>
                  <a:pt x="59637" y="18382"/>
                  <a:pt x="59909" y="18027"/>
                  <a:pt x="60160" y="17664"/>
                </a:cubicBezTo>
                <a:close/>
                <a:moveTo>
                  <a:pt x="24287" y="18447"/>
                </a:moveTo>
                <a:cubicBezTo>
                  <a:pt x="24333" y="18460"/>
                  <a:pt x="24382" y="18473"/>
                  <a:pt x="24432" y="18485"/>
                </a:cubicBezTo>
                <a:cubicBezTo>
                  <a:pt x="24442" y="18588"/>
                  <a:pt x="24456" y="18693"/>
                  <a:pt x="24463" y="18797"/>
                </a:cubicBezTo>
                <a:cubicBezTo>
                  <a:pt x="24379" y="18796"/>
                  <a:pt x="24295" y="18796"/>
                  <a:pt x="24211" y="18794"/>
                </a:cubicBezTo>
                <a:cubicBezTo>
                  <a:pt x="24199" y="18688"/>
                  <a:pt x="24185" y="18580"/>
                  <a:pt x="24169" y="18473"/>
                </a:cubicBezTo>
                <a:cubicBezTo>
                  <a:pt x="24208" y="18464"/>
                  <a:pt x="24248" y="18456"/>
                  <a:pt x="24287" y="18447"/>
                </a:cubicBezTo>
                <a:close/>
                <a:moveTo>
                  <a:pt x="24865" y="18584"/>
                </a:moveTo>
                <a:lnTo>
                  <a:pt x="24865" y="18584"/>
                </a:lnTo>
                <a:cubicBezTo>
                  <a:pt x="24961" y="18603"/>
                  <a:pt x="25057" y="18624"/>
                  <a:pt x="25156" y="18641"/>
                </a:cubicBezTo>
                <a:cubicBezTo>
                  <a:pt x="25350" y="18672"/>
                  <a:pt x="25546" y="18697"/>
                  <a:pt x="25743" y="18715"/>
                </a:cubicBezTo>
                <a:cubicBezTo>
                  <a:pt x="25731" y="18736"/>
                  <a:pt x="25717" y="18757"/>
                  <a:pt x="25705" y="18777"/>
                </a:cubicBezTo>
                <a:cubicBezTo>
                  <a:pt x="25431" y="18790"/>
                  <a:pt x="25159" y="18797"/>
                  <a:pt x="24884" y="18800"/>
                </a:cubicBezTo>
                <a:cubicBezTo>
                  <a:pt x="24879" y="18727"/>
                  <a:pt x="24872" y="18656"/>
                  <a:pt x="24865" y="18584"/>
                </a:cubicBezTo>
                <a:close/>
                <a:moveTo>
                  <a:pt x="29614" y="18672"/>
                </a:moveTo>
                <a:cubicBezTo>
                  <a:pt x="29638" y="18698"/>
                  <a:pt x="29662" y="18725"/>
                  <a:pt x="29686" y="18750"/>
                </a:cubicBezTo>
                <a:cubicBezTo>
                  <a:pt x="29627" y="18768"/>
                  <a:pt x="29570" y="18786"/>
                  <a:pt x="29511" y="18803"/>
                </a:cubicBezTo>
                <a:cubicBezTo>
                  <a:pt x="29490" y="18797"/>
                  <a:pt x="29468" y="18791"/>
                  <a:pt x="29445" y="18785"/>
                </a:cubicBezTo>
                <a:cubicBezTo>
                  <a:pt x="29484" y="18751"/>
                  <a:pt x="29526" y="18715"/>
                  <a:pt x="29565" y="18681"/>
                </a:cubicBezTo>
                <a:lnTo>
                  <a:pt x="29614" y="18672"/>
                </a:lnTo>
                <a:close/>
                <a:moveTo>
                  <a:pt x="60961" y="18769"/>
                </a:moveTo>
                <a:cubicBezTo>
                  <a:pt x="60966" y="18784"/>
                  <a:pt x="60969" y="18798"/>
                  <a:pt x="60972" y="18812"/>
                </a:cubicBezTo>
                <a:cubicBezTo>
                  <a:pt x="60950" y="18822"/>
                  <a:pt x="60930" y="18830"/>
                  <a:pt x="60908" y="18840"/>
                </a:cubicBezTo>
                <a:cubicBezTo>
                  <a:pt x="60925" y="18817"/>
                  <a:pt x="60945" y="18792"/>
                  <a:pt x="60961" y="18769"/>
                </a:cubicBezTo>
                <a:close/>
                <a:moveTo>
                  <a:pt x="7585" y="17062"/>
                </a:moveTo>
                <a:cubicBezTo>
                  <a:pt x="7738" y="17077"/>
                  <a:pt x="7891" y="17089"/>
                  <a:pt x="8047" y="17101"/>
                </a:cubicBezTo>
                <a:cubicBezTo>
                  <a:pt x="7432" y="17640"/>
                  <a:pt x="6896" y="18217"/>
                  <a:pt x="6456" y="18822"/>
                </a:cubicBezTo>
                <a:cubicBezTo>
                  <a:pt x="6450" y="18830"/>
                  <a:pt x="6443" y="18841"/>
                  <a:pt x="6435" y="18851"/>
                </a:cubicBezTo>
                <a:lnTo>
                  <a:pt x="6346" y="18845"/>
                </a:lnTo>
                <a:lnTo>
                  <a:pt x="5877" y="18801"/>
                </a:lnTo>
                <a:cubicBezTo>
                  <a:pt x="5921" y="18617"/>
                  <a:pt x="5972" y="18432"/>
                  <a:pt x="6035" y="18250"/>
                </a:cubicBezTo>
                <a:lnTo>
                  <a:pt x="6223" y="18073"/>
                </a:lnTo>
                <a:lnTo>
                  <a:pt x="6554" y="17814"/>
                </a:lnTo>
                <a:lnTo>
                  <a:pt x="7225" y="17295"/>
                </a:lnTo>
                <a:lnTo>
                  <a:pt x="7585" y="17062"/>
                </a:lnTo>
                <a:close/>
                <a:moveTo>
                  <a:pt x="32170" y="18594"/>
                </a:moveTo>
                <a:cubicBezTo>
                  <a:pt x="32191" y="18651"/>
                  <a:pt x="32211" y="18707"/>
                  <a:pt x="32231" y="18764"/>
                </a:cubicBezTo>
                <a:cubicBezTo>
                  <a:pt x="32114" y="18755"/>
                  <a:pt x="31996" y="18750"/>
                  <a:pt x="31879" y="18750"/>
                </a:cubicBezTo>
                <a:cubicBezTo>
                  <a:pt x="31571" y="18750"/>
                  <a:pt x="31265" y="18782"/>
                  <a:pt x="30981" y="18851"/>
                </a:cubicBezTo>
                <a:cubicBezTo>
                  <a:pt x="31004" y="18822"/>
                  <a:pt x="31030" y="18792"/>
                  <a:pt x="31055" y="18763"/>
                </a:cubicBezTo>
                <a:cubicBezTo>
                  <a:pt x="31134" y="18746"/>
                  <a:pt x="31212" y="18730"/>
                  <a:pt x="31292" y="18716"/>
                </a:cubicBezTo>
                <a:cubicBezTo>
                  <a:pt x="31582" y="18670"/>
                  <a:pt x="31875" y="18628"/>
                  <a:pt x="32170" y="18594"/>
                </a:cubicBezTo>
                <a:close/>
                <a:moveTo>
                  <a:pt x="69312" y="18702"/>
                </a:moveTo>
                <a:cubicBezTo>
                  <a:pt x="69303" y="18754"/>
                  <a:pt x="69298" y="18809"/>
                  <a:pt x="69293" y="18862"/>
                </a:cubicBezTo>
                <a:cubicBezTo>
                  <a:pt x="69209" y="18850"/>
                  <a:pt x="69124" y="18841"/>
                  <a:pt x="69037" y="18836"/>
                </a:cubicBezTo>
                <a:cubicBezTo>
                  <a:pt x="69043" y="18814"/>
                  <a:pt x="69047" y="18791"/>
                  <a:pt x="69053" y="18769"/>
                </a:cubicBezTo>
                <a:cubicBezTo>
                  <a:pt x="69138" y="18745"/>
                  <a:pt x="69226" y="18725"/>
                  <a:pt x="69312" y="18702"/>
                </a:cubicBezTo>
                <a:close/>
                <a:moveTo>
                  <a:pt x="75206" y="17537"/>
                </a:moveTo>
                <a:lnTo>
                  <a:pt x="75206" y="17537"/>
                </a:lnTo>
                <a:cubicBezTo>
                  <a:pt x="75240" y="17604"/>
                  <a:pt x="75274" y="17672"/>
                  <a:pt x="75306" y="17740"/>
                </a:cubicBezTo>
                <a:cubicBezTo>
                  <a:pt x="75478" y="18103"/>
                  <a:pt x="75596" y="18475"/>
                  <a:pt x="75675" y="18848"/>
                </a:cubicBezTo>
                <a:cubicBezTo>
                  <a:pt x="75642" y="18857"/>
                  <a:pt x="75609" y="18863"/>
                  <a:pt x="75577" y="18870"/>
                </a:cubicBezTo>
                <a:cubicBezTo>
                  <a:pt x="75568" y="18809"/>
                  <a:pt x="75558" y="18746"/>
                  <a:pt x="75547" y="18686"/>
                </a:cubicBezTo>
                <a:cubicBezTo>
                  <a:pt x="75475" y="18297"/>
                  <a:pt x="75356" y="17915"/>
                  <a:pt x="75206" y="17537"/>
                </a:cubicBezTo>
                <a:close/>
                <a:moveTo>
                  <a:pt x="54158" y="18568"/>
                </a:moveTo>
                <a:lnTo>
                  <a:pt x="54185" y="18580"/>
                </a:lnTo>
                <a:cubicBezTo>
                  <a:pt x="54240" y="18611"/>
                  <a:pt x="54298" y="18641"/>
                  <a:pt x="54356" y="18671"/>
                </a:cubicBezTo>
                <a:cubicBezTo>
                  <a:pt x="54272" y="18743"/>
                  <a:pt x="54187" y="18815"/>
                  <a:pt x="54105" y="18888"/>
                </a:cubicBezTo>
                <a:cubicBezTo>
                  <a:pt x="54126" y="18781"/>
                  <a:pt x="54140" y="18674"/>
                  <a:pt x="54158" y="18568"/>
                </a:cubicBezTo>
                <a:close/>
                <a:moveTo>
                  <a:pt x="45959" y="18845"/>
                </a:moveTo>
                <a:lnTo>
                  <a:pt x="45943" y="18896"/>
                </a:lnTo>
                <a:cubicBezTo>
                  <a:pt x="45936" y="18901"/>
                  <a:pt x="45930" y="18909"/>
                  <a:pt x="45922" y="18914"/>
                </a:cubicBezTo>
                <a:cubicBezTo>
                  <a:pt x="45903" y="18906"/>
                  <a:pt x="45882" y="18897"/>
                  <a:pt x="45860" y="18889"/>
                </a:cubicBezTo>
                <a:lnTo>
                  <a:pt x="45959" y="18845"/>
                </a:lnTo>
                <a:close/>
                <a:moveTo>
                  <a:pt x="52509" y="18790"/>
                </a:moveTo>
                <a:cubicBezTo>
                  <a:pt x="52577" y="18833"/>
                  <a:pt x="52644" y="18873"/>
                  <a:pt x="52708" y="18915"/>
                </a:cubicBezTo>
                <a:cubicBezTo>
                  <a:pt x="52655" y="18901"/>
                  <a:pt x="52602" y="18889"/>
                  <a:pt x="52550" y="18877"/>
                </a:cubicBezTo>
                <a:cubicBezTo>
                  <a:pt x="52529" y="18863"/>
                  <a:pt x="52509" y="18848"/>
                  <a:pt x="52487" y="18835"/>
                </a:cubicBezTo>
                <a:cubicBezTo>
                  <a:pt x="52495" y="18820"/>
                  <a:pt x="52502" y="18804"/>
                  <a:pt x="52509" y="18790"/>
                </a:cubicBezTo>
                <a:close/>
                <a:moveTo>
                  <a:pt x="14029" y="18258"/>
                </a:moveTo>
                <a:cubicBezTo>
                  <a:pt x="14138" y="18473"/>
                  <a:pt x="14246" y="18686"/>
                  <a:pt x="14350" y="18900"/>
                </a:cubicBezTo>
                <a:cubicBezTo>
                  <a:pt x="14177" y="18911"/>
                  <a:pt x="14005" y="18924"/>
                  <a:pt x="13830" y="18934"/>
                </a:cubicBezTo>
                <a:cubicBezTo>
                  <a:pt x="13831" y="18879"/>
                  <a:pt x="13832" y="18825"/>
                  <a:pt x="13832" y="18770"/>
                </a:cubicBezTo>
                <a:cubicBezTo>
                  <a:pt x="13902" y="18600"/>
                  <a:pt x="13966" y="18430"/>
                  <a:pt x="14029" y="18258"/>
                </a:cubicBezTo>
                <a:close/>
                <a:moveTo>
                  <a:pt x="8548" y="17134"/>
                </a:moveTo>
                <a:cubicBezTo>
                  <a:pt x="8734" y="17144"/>
                  <a:pt x="8919" y="17151"/>
                  <a:pt x="9105" y="17157"/>
                </a:cubicBezTo>
                <a:lnTo>
                  <a:pt x="9061" y="17366"/>
                </a:lnTo>
                <a:cubicBezTo>
                  <a:pt x="9009" y="17416"/>
                  <a:pt x="8953" y="17465"/>
                  <a:pt x="8903" y="17517"/>
                </a:cubicBezTo>
                <a:cubicBezTo>
                  <a:pt x="8765" y="17674"/>
                  <a:pt x="8616" y="17827"/>
                  <a:pt x="8490" y="17989"/>
                </a:cubicBezTo>
                <a:lnTo>
                  <a:pt x="8136" y="18480"/>
                </a:lnTo>
                <a:cubicBezTo>
                  <a:pt x="8047" y="18634"/>
                  <a:pt x="7964" y="18791"/>
                  <a:pt x="7879" y="18947"/>
                </a:cubicBezTo>
                <a:cubicBezTo>
                  <a:pt x="7719" y="18938"/>
                  <a:pt x="7556" y="18932"/>
                  <a:pt x="7395" y="18922"/>
                </a:cubicBezTo>
                <a:lnTo>
                  <a:pt x="6888" y="18885"/>
                </a:lnTo>
                <a:cubicBezTo>
                  <a:pt x="6966" y="18780"/>
                  <a:pt x="7043" y="18676"/>
                  <a:pt x="7126" y="18572"/>
                </a:cubicBezTo>
                <a:cubicBezTo>
                  <a:pt x="7536" y="18069"/>
                  <a:pt x="8014" y="17587"/>
                  <a:pt x="8548" y="17134"/>
                </a:cubicBezTo>
                <a:close/>
                <a:moveTo>
                  <a:pt x="13261" y="16860"/>
                </a:moveTo>
                <a:cubicBezTo>
                  <a:pt x="13272" y="16878"/>
                  <a:pt x="13282" y="16895"/>
                  <a:pt x="13293" y="16915"/>
                </a:cubicBezTo>
                <a:cubicBezTo>
                  <a:pt x="13297" y="16958"/>
                  <a:pt x="13299" y="17002"/>
                  <a:pt x="13302" y="17046"/>
                </a:cubicBezTo>
                <a:cubicBezTo>
                  <a:pt x="13189" y="17196"/>
                  <a:pt x="13073" y="17346"/>
                  <a:pt x="12958" y="17498"/>
                </a:cubicBezTo>
                <a:lnTo>
                  <a:pt x="12587" y="17844"/>
                </a:lnTo>
                <a:lnTo>
                  <a:pt x="12748" y="17771"/>
                </a:lnTo>
                <a:lnTo>
                  <a:pt x="12748" y="17771"/>
                </a:lnTo>
                <a:cubicBezTo>
                  <a:pt x="12438" y="18171"/>
                  <a:pt x="12120" y="18570"/>
                  <a:pt x="11794" y="18966"/>
                </a:cubicBezTo>
                <a:cubicBezTo>
                  <a:pt x="11780" y="18930"/>
                  <a:pt x="11767" y="18895"/>
                  <a:pt x="11753" y="18861"/>
                </a:cubicBezTo>
                <a:cubicBezTo>
                  <a:pt x="11499" y="18313"/>
                  <a:pt x="11191" y="17777"/>
                  <a:pt x="10833" y="17257"/>
                </a:cubicBezTo>
                <a:cubicBezTo>
                  <a:pt x="10865" y="17213"/>
                  <a:pt x="10899" y="17170"/>
                  <a:pt x="10933" y="17126"/>
                </a:cubicBezTo>
                <a:cubicBezTo>
                  <a:pt x="11291" y="17105"/>
                  <a:pt x="11643" y="17079"/>
                  <a:pt x="11995" y="17041"/>
                </a:cubicBezTo>
                <a:cubicBezTo>
                  <a:pt x="12420" y="16992"/>
                  <a:pt x="12844" y="16932"/>
                  <a:pt x="13261" y="16860"/>
                </a:cubicBezTo>
                <a:close/>
                <a:moveTo>
                  <a:pt x="13241" y="18796"/>
                </a:moveTo>
                <a:cubicBezTo>
                  <a:pt x="13217" y="18851"/>
                  <a:pt x="13192" y="18909"/>
                  <a:pt x="13166" y="18967"/>
                </a:cubicBezTo>
                <a:cubicBezTo>
                  <a:pt x="13110" y="18970"/>
                  <a:pt x="13054" y="18972"/>
                  <a:pt x="12997" y="18975"/>
                </a:cubicBezTo>
                <a:cubicBezTo>
                  <a:pt x="13079" y="18915"/>
                  <a:pt x="13161" y="18855"/>
                  <a:pt x="13241" y="18796"/>
                </a:cubicBezTo>
                <a:close/>
                <a:moveTo>
                  <a:pt x="42394" y="18832"/>
                </a:moveTo>
                <a:cubicBezTo>
                  <a:pt x="42430" y="18879"/>
                  <a:pt x="42461" y="18929"/>
                  <a:pt x="42496" y="18977"/>
                </a:cubicBezTo>
                <a:lnTo>
                  <a:pt x="42424" y="18938"/>
                </a:lnTo>
                <a:lnTo>
                  <a:pt x="42286" y="18867"/>
                </a:lnTo>
                <a:cubicBezTo>
                  <a:pt x="42323" y="18855"/>
                  <a:pt x="42359" y="18845"/>
                  <a:pt x="42394" y="18832"/>
                </a:cubicBezTo>
                <a:close/>
                <a:moveTo>
                  <a:pt x="73010" y="18929"/>
                </a:moveTo>
                <a:cubicBezTo>
                  <a:pt x="73016" y="18944"/>
                  <a:pt x="73025" y="18960"/>
                  <a:pt x="73031" y="18975"/>
                </a:cubicBezTo>
                <a:lnTo>
                  <a:pt x="73025" y="18982"/>
                </a:lnTo>
                <a:cubicBezTo>
                  <a:pt x="73019" y="18963"/>
                  <a:pt x="73015" y="18947"/>
                  <a:pt x="73010" y="18929"/>
                </a:cubicBezTo>
                <a:close/>
                <a:moveTo>
                  <a:pt x="8875" y="18243"/>
                </a:moveTo>
                <a:lnTo>
                  <a:pt x="8796" y="18617"/>
                </a:lnTo>
                <a:lnTo>
                  <a:pt x="8725" y="18983"/>
                </a:lnTo>
                <a:cubicBezTo>
                  <a:pt x="8620" y="18979"/>
                  <a:pt x="8515" y="18977"/>
                  <a:pt x="8409" y="18972"/>
                </a:cubicBezTo>
                <a:cubicBezTo>
                  <a:pt x="8420" y="18955"/>
                  <a:pt x="8431" y="18936"/>
                  <a:pt x="8441" y="18917"/>
                </a:cubicBezTo>
                <a:cubicBezTo>
                  <a:pt x="8498" y="18812"/>
                  <a:pt x="8551" y="18705"/>
                  <a:pt x="8614" y="18601"/>
                </a:cubicBezTo>
                <a:lnTo>
                  <a:pt x="8832" y="18297"/>
                </a:lnTo>
                <a:cubicBezTo>
                  <a:pt x="8845" y="18279"/>
                  <a:pt x="8860" y="18261"/>
                  <a:pt x="8875" y="18243"/>
                </a:cubicBezTo>
                <a:close/>
                <a:moveTo>
                  <a:pt x="9618" y="18901"/>
                </a:moveTo>
                <a:lnTo>
                  <a:pt x="9674" y="19014"/>
                </a:lnTo>
                <a:cubicBezTo>
                  <a:pt x="9629" y="19013"/>
                  <a:pt x="9584" y="19013"/>
                  <a:pt x="9540" y="19010"/>
                </a:cubicBezTo>
                <a:cubicBezTo>
                  <a:pt x="9565" y="18974"/>
                  <a:pt x="9592" y="18937"/>
                  <a:pt x="9618" y="18901"/>
                </a:cubicBezTo>
                <a:close/>
                <a:moveTo>
                  <a:pt x="72401" y="18316"/>
                </a:moveTo>
                <a:cubicBezTo>
                  <a:pt x="72471" y="18547"/>
                  <a:pt x="72536" y="18780"/>
                  <a:pt x="72602" y="19014"/>
                </a:cubicBezTo>
                <a:cubicBezTo>
                  <a:pt x="72187" y="18966"/>
                  <a:pt x="71783" y="18886"/>
                  <a:pt x="71395" y="18784"/>
                </a:cubicBezTo>
                <a:cubicBezTo>
                  <a:pt x="71734" y="18631"/>
                  <a:pt x="72069" y="18474"/>
                  <a:pt x="72401" y="18316"/>
                </a:cubicBezTo>
                <a:close/>
                <a:moveTo>
                  <a:pt x="27677" y="19014"/>
                </a:moveTo>
                <a:cubicBezTo>
                  <a:pt x="27675" y="19015"/>
                  <a:pt x="27674" y="19015"/>
                  <a:pt x="27673" y="19016"/>
                </a:cubicBezTo>
                <a:cubicBezTo>
                  <a:pt x="27672" y="19015"/>
                  <a:pt x="27670" y="19015"/>
                  <a:pt x="27669" y="19015"/>
                </a:cubicBezTo>
                <a:cubicBezTo>
                  <a:pt x="27672" y="19015"/>
                  <a:pt x="27674" y="19014"/>
                  <a:pt x="27677" y="19014"/>
                </a:cubicBezTo>
                <a:close/>
                <a:moveTo>
                  <a:pt x="51177" y="18923"/>
                </a:moveTo>
                <a:cubicBezTo>
                  <a:pt x="51195" y="18927"/>
                  <a:pt x="51214" y="18931"/>
                  <a:pt x="51232" y="18934"/>
                </a:cubicBezTo>
                <a:cubicBezTo>
                  <a:pt x="51231" y="18958"/>
                  <a:pt x="51231" y="18981"/>
                  <a:pt x="51230" y="19004"/>
                </a:cubicBezTo>
                <a:cubicBezTo>
                  <a:pt x="51189" y="19008"/>
                  <a:pt x="51149" y="19014"/>
                  <a:pt x="51110" y="19019"/>
                </a:cubicBezTo>
                <a:cubicBezTo>
                  <a:pt x="51132" y="18987"/>
                  <a:pt x="51155" y="18955"/>
                  <a:pt x="51177" y="18923"/>
                </a:cubicBezTo>
                <a:close/>
                <a:moveTo>
                  <a:pt x="10541" y="17647"/>
                </a:moveTo>
                <a:cubicBezTo>
                  <a:pt x="10837" y="18094"/>
                  <a:pt x="11094" y="18551"/>
                  <a:pt x="11293" y="19019"/>
                </a:cubicBezTo>
                <a:cubicBezTo>
                  <a:pt x="11109" y="19021"/>
                  <a:pt x="10924" y="19022"/>
                  <a:pt x="10740" y="19022"/>
                </a:cubicBezTo>
                <a:cubicBezTo>
                  <a:pt x="10534" y="19022"/>
                  <a:pt x="10327" y="19021"/>
                  <a:pt x="10121" y="19018"/>
                </a:cubicBezTo>
                <a:lnTo>
                  <a:pt x="10102" y="18979"/>
                </a:lnTo>
                <a:lnTo>
                  <a:pt x="9883" y="18538"/>
                </a:lnTo>
                <a:cubicBezTo>
                  <a:pt x="10101" y="18241"/>
                  <a:pt x="10319" y="17944"/>
                  <a:pt x="10541" y="17647"/>
                </a:cubicBezTo>
                <a:close/>
                <a:moveTo>
                  <a:pt x="52887" y="18076"/>
                </a:moveTo>
                <a:lnTo>
                  <a:pt x="52930" y="18088"/>
                </a:lnTo>
                <a:lnTo>
                  <a:pt x="53360" y="18237"/>
                </a:lnTo>
                <a:lnTo>
                  <a:pt x="53575" y="18313"/>
                </a:lnTo>
                <a:lnTo>
                  <a:pt x="53656" y="18348"/>
                </a:lnTo>
                <a:lnTo>
                  <a:pt x="53607" y="18672"/>
                </a:lnTo>
                <a:cubicBezTo>
                  <a:pt x="53582" y="18803"/>
                  <a:pt x="53552" y="18934"/>
                  <a:pt x="53524" y="19064"/>
                </a:cubicBezTo>
                <a:cubicBezTo>
                  <a:pt x="53295" y="18874"/>
                  <a:pt x="53048" y="18694"/>
                  <a:pt x="52778" y="18527"/>
                </a:cubicBezTo>
                <a:cubicBezTo>
                  <a:pt x="52742" y="18504"/>
                  <a:pt x="52704" y="18486"/>
                  <a:pt x="52668" y="18465"/>
                </a:cubicBezTo>
                <a:cubicBezTo>
                  <a:pt x="52736" y="18334"/>
                  <a:pt x="52808" y="18205"/>
                  <a:pt x="52887" y="18076"/>
                </a:cubicBezTo>
                <a:close/>
                <a:moveTo>
                  <a:pt x="33131" y="18540"/>
                </a:moveTo>
                <a:cubicBezTo>
                  <a:pt x="33228" y="18541"/>
                  <a:pt x="33322" y="18546"/>
                  <a:pt x="33416" y="18549"/>
                </a:cubicBezTo>
                <a:cubicBezTo>
                  <a:pt x="33544" y="18714"/>
                  <a:pt x="33674" y="18877"/>
                  <a:pt x="33811" y="19040"/>
                </a:cubicBezTo>
                <a:cubicBezTo>
                  <a:pt x="33693" y="19048"/>
                  <a:pt x="33576" y="19056"/>
                  <a:pt x="33458" y="19065"/>
                </a:cubicBezTo>
                <a:cubicBezTo>
                  <a:pt x="33352" y="19019"/>
                  <a:pt x="33241" y="18977"/>
                  <a:pt x="33125" y="18938"/>
                </a:cubicBezTo>
                <a:cubicBezTo>
                  <a:pt x="32990" y="18894"/>
                  <a:pt x="32847" y="18858"/>
                  <a:pt x="32700" y="18829"/>
                </a:cubicBezTo>
                <a:cubicBezTo>
                  <a:pt x="32688" y="18787"/>
                  <a:pt x="32679" y="18743"/>
                  <a:pt x="32666" y="18702"/>
                </a:cubicBezTo>
                <a:cubicBezTo>
                  <a:pt x="32647" y="18654"/>
                  <a:pt x="32633" y="18606"/>
                  <a:pt x="32617" y="18557"/>
                </a:cubicBezTo>
                <a:cubicBezTo>
                  <a:pt x="32788" y="18547"/>
                  <a:pt x="32960" y="18540"/>
                  <a:pt x="33131" y="18540"/>
                </a:cubicBezTo>
                <a:close/>
                <a:moveTo>
                  <a:pt x="73958" y="18514"/>
                </a:moveTo>
                <a:cubicBezTo>
                  <a:pt x="74308" y="18618"/>
                  <a:pt x="74634" y="18753"/>
                  <a:pt x="74912" y="18924"/>
                </a:cubicBezTo>
                <a:cubicBezTo>
                  <a:pt x="74936" y="18939"/>
                  <a:pt x="74957" y="18956"/>
                  <a:pt x="74980" y="18972"/>
                </a:cubicBezTo>
                <a:lnTo>
                  <a:pt x="74985" y="18978"/>
                </a:lnTo>
                <a:cubicBezTo>
                  <a:pt x="74869" y="18994"/>
                  <a:pt x="74751" y="19010"/>
                  <a:pt x="74634" y="19022"/>
                </a:cubicBezTo>
                <a:cubicBezTo>
                  <a:pt x="74308" y="19058"/>
                  <a:pt x="73976" y="19075"/>
                  <a:pt x="73646" y="19075"/>
                </a:cubicBezTo>
                <a:cubicBezTo>
                  <a:pt x="73635" y="19075"/>
                  <a:pt x="73624" y="19075"/>
                  <a:pt x="73614" y="19075"/>
                </a:cubicBezTo>
                <a:cubicBezTo>
                  <a:pt x="73605" y="19053"/>
                  <a:pt x="73599" y="19030"/>
                  <a:pt x="73592" y="19008"/>
                </a:cubicBezTo>
                <a:cubicBezTo>
                  <a:pt x="73713" y="18876"/>
                  <a:pt x="73819" y="18738"/>
                  <a:pt x="73909" y="18599"/>
                </a:cubicBezTo>
                <a:cubicBezTo>
                  <a:pt x="73927" y="18572"/>
                  <a:pt x="73942" y="18543"/>
                  <a:pt x="73958" y="18514"/>
                </a:cubicBezTo>
                <a:close/>
                <a:moveTo>
                  <a:pt x="40568" y="18730"/>
                </a:moveTo>
                <a:lnTo>
                  <a:pt x="40568" y="18730"/>
                </a:lnTo>
                <a:cubicBezTo>
                  <a:pt x="40274" y="18838"/>
                  <a:pt x="39993" y="18956"/>
                  <a:pt x="39715" y="19079"/>
                </a:cubicBezTo>
                <a:cubicBezTo>
                  <a:pt x="39553" y="19008"/>
                  <a:pt x="39394" y="18938"/>
                  <a:pt x="39232" y="18869"/>
                </a:cubicBezTo>
                <a:lnTo>
                  <a:pt x="39230" y="18789"/>
                </a:lnTo>
                <a:lnTo>
                  <a:pt x="39266" y="18791"/>
                </a:lnTo>
                <a:lnTo>
                  <a:pt x="39270" y="18779"/>
                </a:lnTo>
                <a:lnTo>
                  <a:pt x="39462" y="18794"/>
                </a:lnTo>
                <a:cubicBezTo>
                  <a:pt x="39464" y="18780"/>
                  <a:pt x="39465" y="18767"/>
                  <a:pt x="39466" y="18754"/>
                </a:cubicBezTo>
                <a:cubicBezTo>
                  <a:pt x="39835" y="18751"/>
                  <a:pt x="40201" y="18742"/>
                  <a:pt x="40568" y="18730"/>
                </a:cubicBezTo>
                <a:close/>
                <a:moveTo>
                  <a:pt x="61632" y="18960"/>
                </a:moveTo>
                <a:cubicBezTo>
                  <a:pt x="61649" y="18978"/>
                  <a:pt x="61667" y="18994"/>
                  <a:pt x="61684" y="19013"/>
                </a:cubicBezTo>
                <a:cubicBezTo>
                  <a:pt x="61642" y="19043"/>
                  <a:pt x="61598" y="19074"/>
                  <a:pt x="61553" y="19105"/>
                </a:cubicBezTo>
                <a:cubicBezTo>
                  <a:pt x="61547" y="19074"/>
                  <a:pt x="61540" y="19041"/>
                  <a:pt x="61534" y="19008"/>
                </a:cubicBezTo>
                <a:cubicBezTo>
                  <a:pt x="61566" y="18993"/>
                  <a:pt x="61599" y="18977"/>
                  <a:pt x="61632" y="18960"/>
                </a:cubicBezTo>
                <a:close/>
                <a:moveTo>
                  <a:pt x="44508" y="18769"/>
                </a:moveTo>
                <a:lnTo>
                  <a:pt x="44508" y="18769"/>
                </a:lnTo>
                <a:cubicBezTo>
                  <a:pt x="44667" y="18823"/>
                  <a:pt x="44823" y="18882"/>
                  <a:pt x="44978" y="18938"/>
                </a:cubicBezTo>
                <a:lnTo>
                  <a:pt x="44554" y="19127"/>
                </a:lnTo>
                <a:cubicBezTo>
                  <a:pt x="44539" y="19008"/>
                  <a:pt x="44521" y="18888"/>
                  <a:pt x="44508" y="18769"/>
                </a:cubicBezTo>
                <a:close/>
                <a:moveTo>
                  <a:pt x="49166" y="18647"/>
                </a:moveTo>
                <a:cubicBezTo>
                  <a:pt x="49177" y="18648"/>
                  <a:pt x="49188" y="18649"/>
                  <a:pt x="49199" y="18649"/>
                </a:cubicBezTo>
                <a:cubicBezTo>
                  <a:pt x="49151" y="18811"/>
                  <a:pt x="49113" y="18974"/>
                  <a:pt x="49074" y="19136"/>
                </a:cubicBezTo>
                <a:cubicBezTo>
                  <a:pt x="49073" y="19115"/>
                  <a:pt x="49073" y="19095"/>
                  <a:pt x="49072" y="19076"/>
                </a:cubicBezTo>
                <a:cubicBezTo>
                  <a:pt x="49109" y="18933"/>
                  <a:pt x="49142" y="18790"/>
                  <a:pt x="49166" y="18647"/>
                </a:cubicBezTo>
                <a:close/>
                <a:moveTo>
                  <a:pt x="50172" y="18765"/>
                </a:moveTo>
                <a:lnTo>
                  <a:pt x="50172" y="18765"/>
                </a:lnTo>
                <a:cubicBezTo>
                  <a:pt x="50305" y="18785"/>
                  <a:pt x="50441" y="18801"/>
                  <a:pt x="50574" y="18821"/>
                </a:cubicBezTo>
                <a:cubicBezTo>
                  <a:pt x="50553" y="18915"/>
                  <a:pt x="50534" y="19010"/>
                  <a:pt x="50510" y="19106"/>
                </a:cubicBezTo>
                <a:cubicBezTo>
                  <a:pt x="50510" y="19107"/>
                  <a:pt x="50508" y="19111"/>
                  <a:pt x="50508" y="19112"/>
                </a:cubicBezTo>
                <a:cubicBezTo>
                  <a:pt x="50472" y="19118"/>
                  <a:pt x="50437" y="19129"/>
                  <a:pt x="50401" y="19137"/>
                </a:cubicBezTo>
                <a:cubicBezTo>
                  <a:pt x="50333" y="19010"/>
                  <a:pt x="50256" y="18886"/>
                  <a:pt x="50172" y="18765"/>
                </a:cubicBezTo>
                <a:close/>
                <a:moveTo>
                  <a:pt x="56240" y="17664"/>
                </a:moveTo>
                <a:cubicBezTo>
                  <a:pt x="56312" y="17749"/>
                  <a:pt x="56386" y="17832"/>
                  <a:pt x="56455" y="17917"/>
                </a:cubicBezTo>
                <a:cubicBezTo>
                  <a:pt x="56459" y="17922"/>
                  <a:pt x="56464" y="17925"/>
                  <a:pt x="56468" y="17931"/>
                </a:cubicBezTo>
                <a:cubicBezTo>
                  <a:pt x="56506" y="18053"/>
                  <a:pt x="56544" y="18174"/>
                  <a:pt x="56582" y="18294"/>
                </a:cubicBezTo>
                <a:cubicBezTo>
                  <a:pt x="56333" y="18574"/>
                  <a:pt x="56094" y="18858"/>
                  <a:pt x="55858" y="19144"/>
                </a:cubicBezTo>
                <a:cubicBezTo>
                  <a:pt x="55637" y="18977"/>
                  <a:pt x="55406" y="18814"/>
                  <a:pt x="55155" y="18664"/>
                </a:cubicBezTo>
                <a:cubicBezTo>
                  <a:pt x="55124" y="18644"/>
                  <a:pt x="55089" y="18628"/>
                  <a:pt x="55057" y="18609"/>
                </a:cubicBezTo>
                <a:cubicBezTo>
                  <a:pt x="55069" y="18599"/>
                  <a:pt x="55080" y="18588"/>
                  <a:pt x="55092" y="18579"/>
                </a:cubicBezTo>
                <a:cubicBezTo>
                  <a:pt x="55477" y="18277"/>
                  <a:pt x="55844" y="17957"/>
                  <a:pt x="56240" y="17664"/>
                </a:cubicBezTo>
                <a:close/>
                <a:moveTo>
                  <a:pt x="37480" y="18897"/>
                </a:moveTo>
                <a:lnTo>
                  <a:pt x="37480" y="18897"/>
                </a:lnTo>
                <a:cubicBezTo>
                  <a:pt x="37281" y="18982"/>
                  <a:pt x="37087" y="19069"/>
                  <a:pt x="36894" y="19160"/>
                </a:cubicBezTo>
                <a:cubicBezTo>
                  <a:pt x="36823" y="19128"/>
                  <a:pt x="36756" y="19094"/>
                  <a:pt x="36685" y="19063"/>
                </a:cubicBezTo>
                <a:lnTo>
                  <a:pt x="36685" y="19041"/>
                </a:lnTo>
                <a:cubicBezTo>
                  <a:pt x="36952" y="18997"/>
                  <a:pt x="37215" y="18948"/>
                  <a:pt x="37480" y="18897"/>
                </a:cubicBezTo>
                <a:close/>
                <a:moveTo>
                  <a:pt x="5284" y="19043"/>
                </a:moveTo>
                <a:lnTo>
                  <a:pt x="5336" y="19048"/>
                </a:lnTo>
                <a:cubicBezTo>
                  <a:pt x="5331" y="19086"/>
                  <a:pt x="5325" y="19123"/>
                  <a:pt x="5320" y="19161"/>
                </a:cubicBezTo>
                <a:cubicBezTo>
                  <a:pt x="5307" y="19122"/>
                  <a:pt x="5296" y="19083"/>
                  <a:pt x="5284" y="19043"/>
                </a:cubicBezTo>
                <a:close/>
                <a:moveTo>
                  <a:pt x="23690" y="19101"/>
                </a:moveTo>
                <a:lnTo>
                  <a:pt x="23690" y="19101"/>
                </a:lnTo>
                <a:cubicBezTo>
                  <a:pt x="23726" y="19102"/>
                  <a:pt x="23763" y="19105"/>
                  <a:pt x="23798" y="19106"/>
                </a:cubicBezTo>
                <a:cubicBezTo>
                  <a:pt x="23799" y="19125"/>
                  <a:pt x="23801" y="19144"/>
                  <a:pt x="23801" y="19163"/>
                </a:cubicBezTo>
                <a:cubicBezTo>
                  <a:pt x="23764" y="19142"/>
                  <a:pt x="23728" y="19123"/>
                  <a:pt x="23690" y="19101"/>
                </a:cubicBezTo>
                <a:close/>
                <a:moveTo>
                  <a:pt x="31878" y="19061"/>
                </a:moveTo>
                <a:cubicBezTo>
                  <a:pt x="32027" y="19061"/>
                  <a:pt x="32177" y="19070"/>
                  <a:pt x="32323" y="19090"/>
                </a:cubicBezTo>
                <a:cubicBezTo>
                  <a:pt x="32328" y="19107"/>
                  <a:pt x="32334" y="19125"/>
                  <a:pt x="32339" y="19142"/>
                </a:cubicBezTo>
                <a:cubicBezTo>
                  <a:pt x="31871" y="19166"/>
                  <a:pt x="31401" y="19188"/>
                  <a:pt x="30932" y="19202"/>
                </a:cubicBezTo>
                <a:cubicBezTo>
                  <a:pt x="30999" y="19183"/>
                  <a:pt x="31064" y="19163"/>
                  <a:pt x="31131" y="19149"/>
                </a:cubicBezTo>
                <a:cubicBezTo>
                  <a:pt x="31373" y="19089"/>
                  <a:pt x="31625" y="19061"/>
                  <a:pt x="31878" y="19061"/>
                </a:cubicBezTo>
                <a:close/>
                <a:moveTo>
                  <a:pt x="67079" y="17825"/>
                </a:moveTo>
                <a:cubicBezTo>
                  <a:pt x="67215" y="17949"/>
                  <a:pt x="67378" y="18058"/>
                  <a:pt x="67562" y="18151"/>
                </a:cubicBezTo>
                <a:cubicBezTo>
                  <a:pt x="67524" y="18246"/>
                  <a:pt x="67500" y="18344"/>
                  <a:pt x="67498" y="18443"/>
                </a:cubicBezTo>
                <a:cubicBezTo>
                  <a:pt x="67494" y="18588"/>
                  <a:pt x="67527" y="18727"/>
                  <a:pt x="67591" y="18862"/>
                </a:cubicBezTo>
                <a:cubicBezTo>
                  <a:pt x="67237" y="18978"/>
                  <a:pt x="66892" y="19100"/>
                  <a:pt x="66551" y="19231"/>
                </a:cubicBezTo>
                <a:cubicBezTo>
                  <a:pt x="66521" y="19166"/>
                  <a:pt x="66495" y="19102"/>
                  <a:pt x="66462" y="19038"/>
                </a:cubicBezTo>
                <a:cubicBezTo>
                  <a:pt x="66421" y="18959"/>
                  <a:pt x="66376" y="18882"/>
                  <a:pt x="66330" y="18803"/>
                </a:cubicBezTo>
                <a:lnTo>
                  <a:pt x="66971" y="17967"/>
                </a:lnTo>
                <a:lnTo>
                  <a:pt x="67079" y="17825"/>
                </a:lnTo>
                <a:close/>
                <a:moveTo>
                  <a:pt x="39221" y="19283"/>
                </a:moveTo>
                <a:cubicBezTo>
                  <a:pt x="39230" y="19287"/>
                  <a:pt x="39238" y="19292"/>
                  <a:pt x="39247" y="19294"/>
                </a:cubicBezTo>
                <a:cubicBezTo>
                  <a:pt x="39238" y="19298"/>
                  <a:pt x="39230" y="19303"/>
                  <a:pt x="39220" y="19306"/>
                </a:cubicBezTo>
                <a:lnTo>
                  <a:pt x="39221" y="19283"/>
                </a:lnTo>
                <a:close/>
                <a:moveTo>
                  <a:pt x="63315" y="18290"/>
                </a:moveTo>
                <a:cubicBezTo>
                  <a:pt x="63499" y="18459"/>
                  <a:pt x="63681" y="18631"/>
                  <a:pt x="63858" y="18802"/>
                </a:cubicBezTo>
                <a:cubicBezTo>
                  <a:pt x="63548" y="19004"/>
                  <a:pt x="63214" y="19189"/>
                  <a:pt x="62856" y="19357"/>
                </a:cubicBezTo>
                <a:cubicBezTo>
                  <a:pt x="62839" y="19336"/>
                  <a:pt x="62820" y="19313"/>
                  <a:pt x="62804" y="19293"/>
                </a:cubicBezTo>
                <a:cubicBezTo>
                  <a:pt x="62792" y="19280"/>
                  <a:pt x="62778" y="19267"/>
                  <a:pt x="62766" y="19253"/>
                </a:cubicBezTo>
                <a:cubicBezTo>
                  <a:pt x="62827" y="19027"/>
                  <a:pt x="62886" y="18801"/>
                  <a:pt x="62946" y="18574"/>
                </a:cubicBezTo>
                <a:cubicBezTo>
                  <a:pt x="63068" y="18480"/>
                  <a:pt x="63191" y="18386"/>
                  <a:pt x="63315" y="18290"/>
                </a:cubicBezTo>
                <a:close/>
                <a:moveTo>
                  <a:pt x="20830" y="19019"/>
                </a:moveTo>
                <a:cubicBezTo>
                  <a:pt x="20930" y="19040"/>
                  <a:pt x="21032" y="19063"/>
                  <a:pt x="21131" y="19086"/>
                </a:cubicBezTo>
                <a:lnTo>
                  <a:pt x="21131" y="19091"/>
                </a:lnTo>
                <a:cubicBezTo>
                  <a:pt x="21141" y="19175"/>
                  <a:pt x="21169" y="19260"/>
                  <a:pt x="21204" y="19342"/>
                </a:cubicBezTo>
                <a:cubicBezTo>
                  <a:pt x="21186" y="19365"/>
                  <a:pt x="21166" y="19388"/>
                  <a:pt x="21148" y="19412"/>
                </a:cubicBezTo>
                <a:cubicBezTo>
                  <a:pt x="21013" y="19396"/>
                  <a:pt x="20885" y="19374"/>
                  <a:pt x="20767" y="19346"/>
                </a:cubicBezTo>
                <a:lnTo>
                  <a:pt x="20830" y="19019"/>
                </a:lnTo>
                <a:close/>
                <a:moveTo>
                  <a:pt x="37463" y="19296"/>
                </a:moveTo>
                <a:lnTo>
                  <a:pt x="37463" y="19296"/>
                </a:lnTo>
                <a:cubicBezTo>
                  <a:pt x="37458" y="19335"/>
                  <a:pt x="37458" y="19376"/>
                  <a:pt x="37450" y="19416"/>
                </a:cubicBezTo>
                <a:cubicBezTo>
                  <a:pt x="37409" y="19395"/>
                  <a:pt x="37365" y="19376"/>
                  <a:pt x="37324" y="19357"/>
                </a:cubicBezTo>
                <a:lnTo>
                  <a:pt x="37463" y="19296"/>
                </a:lnTo>
                <a:close/>
                <a:moveTo>
                  <a:pt x="59115" y="19005"/>
                </a:moveTo>
                <a:cubicBezTo>
                  <a:pt x="59127" y="19018"/>
                  <a:pt x="59140" y="19030"/>
                  <a:pt x="59152" y="19043"/>
                </a:cubicBezTo>
                <a:cubicBezTo>
                  <a:pt x="59012" y="19172"/>
                  <a:pt x="58873" y="19298"/>
                  <a:pt x="58733" y="19425"/>
                </a:cubicBezTo>
                <a:cubicBezTo>
                  <a:pt x="58856" y="19293"/>
                  <a:pt x="58979" y="19162"/>
                  <a:pt x="59097" y="19029"/>
                </a:cubicBezTo>
                <a:cubicBezTo>
                  <a:pt x="59103" y="19021"/>
                  <a:pt x="59109" y="19014"/>
                  <a:pt x="59115" y="19005"/>
                </a:cubicBezTo>
                <a:close/>
                <a:moveTo>
                  <a:pt x="58314" y="18245"/>
                </a:moveTo>
                <a:cubicBezTo>
                  <a:pt x="58324" y="18253"/>
                  <a:pt x="58335" y="18260"/>
                  <a:pt x="58344" y="18268"/>
                </a:cubicBezTo>
                <a:cubicBezTo>
                  <a:pt x="58512" y="18406"/>
                  <a:pt x="58667" y="18552"/>
                  <a:pt x="58819" y="18702"/>
                </a:cubicBezTo>
                <a:cubicBezTo>
                  <a:pt x="58595" y="18961"/>
                  <a:pt x="58360" y="19216"/>
                  <a:pt x="58114" y="19468"/>
                </a:cubicBezTo>
                <a:cubicBezTo>
                  <a:pt x="58093" y="19438"/>
                  <a:pt x="58072" y="19405"/>
                  <a:pt x="58050" y="19373"/>
                </a:cubicBezTo>
                <a:cubicBezTo>
                  <a:pt x="58061" y="19094"/>
                  <a:pt x="58083" y="18813"/>
                  <a:pt x="58120" y="18534"/>
                </a:cubicBezTo>
                <a:cubicBezTo>
                  <a:pt x="58182" y="18437"/>
                  <a:pt x="58249" y="18340"/>
                  <a:pt x="58314" y="18245"/>
                </a:cubicBezTo>
                <a:close/>
                <a:moveTo>
                  <a:pt x="13030" y="19264"/>
                </a:moveTo>
                <a:cubicBezTo>
                  <a:pt x="13018" y="19288"/>
                  <a:pt x="13007" y="19313"/>
                  <a:pt x="12994" y="19337"/>
                </a:cubicBezTo>
                <a:cubicBezTo>
                  <a:pt x="12763" y="19394"/>
                  <a:pt x="12527" y="19442"/>
                  <a:pt x="12288" y="19488"/>
                </a:cubicBezTo>
                <a:cubicBezTo>
                  <a:pt x="12385" y="19419"/>
                  <a:pt x="12480" y="19349"/>
                  <a:pt x="12577" y="19281"/>
                </a:cubicBezTo>
                <a:cubicBezTo>
                  <a:pt x="12727" y="19274"/>
                  <a:pt x="12878" y="19271"/>
                  <a:pt x="13030" y="19264"/>
                </a:cubicBezTo>
                <a:close/>
                <a:moveTo>
                  <a:pt x="68959" y="19165"/>
                </a:moveTo>
                <a:cubicBezTo>
                  <a:pt x="68967" y="19166"/>
                  <a:pt x="68975" y="19166"/>
                  <a:pt x="68983" y="19166"/>
                </a:cubicBezTo>
                <a:cubicBezTo>
                  <a:pt x="68991" y="19166"/>
                  <a:pt x="68999" y="19166"/>
                  <a:pt x="69007" y="19166"/>
                </a:cubicBezTo>
                <a:cubicBezTo>
                  <a:pt x="69100" y="19172"/>
                  <a:pt x="69190" y="19185"/>
                  <a:pt x="69280" y="19203"/>
                </a:cubicBezTo>
                <a:cubicBezTo>
                  <a:pt x="69281" y="19248"/>
                  <a:pt x="69287" y="19292"/>
                  <a:pt x="69290" y="19336"/>
                </a:cubicBezTo>
                <a:cubicBezTo>
                  <a:pt x="69155" y="19392"/>
                  <a:pt x="69021" y="19449"/>
                  <a:pt x="68887" y="19503"/>
                </a:cubicBezTo>
                <a:cubicBezTo>
                  <a:pt x="68879" y="19499"/>
                  <a:pt x="68873" y="19496"/>
                  <a:pt x="68866" y="19492"/>
                </a:cubicBezTo>
                <a:cubicBezTo>
                  <a:pt x="68898" y="19383"/>
                  <a:pt x="68931" y="19274"/>
                  <a:pt x="68959" y="19165"/>
                </a:cubicBezTo>
                <a:close/>
                <a:moveTo>
                  <a:pt x="45392" y="19096"/>
                </a:moveTo>
                <a:cubicBezTo>
                  <a:pt x="45465" y="19125"/>
                  <a:pt x="45538" y="19155"/>
                  <a:pt x="45610" y="19185"/>
                </a:cubicBezTo>
                <a:cubicBezTo>
                  <a:pt x="45514" y="19269"/>
                  <a:pt x="45418" y="19351"/>
                  <a:pt x="45324" y="19433"/>
                </a:cubicBezTo>
                <a:cubicBezTo>
                  <a:pt x="45149" y="19421"/>
                  <a:pt x="44975" y="19408"/>
                  <a:pt x="44795" y="19401"/>
                </a:cubicBezTo>
                <a:lnTo>
                  <a:pt x="44795" y="19401"/>
                </a:lnTo>
                <a:cubicBezTo>
                  <a:pt x="44865" y="19430"/>
                  <a:pt x="44931" y="19457"/>
                  <a:pt x="44999" y="19485"/>
                </a:cubicBezTo>
                <a:cubicBezTo>
                  <a:pt x="44866" y="19490"/>
                  <a:pt x="44735" y="19499"/>
                  <a:pt x="44603" y="19506"/>
                </a:cubicBezTo>
                <a:cubicBezTo>
                  <a:pt x="44601" y="19488"/>
                  <a:pt x="44597" y="19468"/>
                  <a:pt x="44596" y="19450"/>
                </a:cubicBezTo>
                <a:lnTo>
                  <a:pt x="44768" y="19373"/>
                </a:lnTo>
                <a:lnTo>
                  <a:pt x="45392" y="19096"/>
                </a:lnTo>
                <a:close/>
                <a:moveTo>
                  <a:pt x="44023" y="18767"/>
                </a:moveTo>
                <a:cubicBezTo>
                  <a:pt x="44046" y="18955"/>
                  <a:pt x="44066" y="19143"/>
                  <a:pt x="44090" y="19331"/>
                </a:cubicBezTo>
                <a:lnTo>
                  <a:pt x="44090" y="19332"/>
                </a:lnTo>
                <a:lnTo>
                  <a:pt x="43594" y="19553"/>
                </a:lnTo>
                <a:cubicBezTo>
                  <a:pt x="43538" y="19432"/>
                  <a:pt x="43478" y="19312"/>
                  <a:pt x="43408" y="19193"/>
                </a:cubicBezTo>
                <a:cubicBezTo>
                  <a:pt x="43400" y="19179"/>
                  <a:pt x="43391" y="19165"/>
                  <a:pt x="43384" y="19151"/>
                </a:cubicBezTo>
                <a:cubicBezTo>
                  <a:pt x="43587" y="19018"/>
                  <a:pt x="43797" y="18888"/>
                  <a:pt x="44023" y="18767"/>
                </a:cubicBezTo>
                <a:close/>
                <a:moveTo>
                  <a:pt x="65147" y="18316"/>
                </a:moveTo>
                <a:cubicBezTo>
                  <a:pt x="65295" y="18486"/>
                  <a:pt x="65441" y="18657"/>
                  <a:pt x="65592" y="18826"/>
                </a:cubicBezTo>
                <a:lnTo>
                  <a:pt x="65772" y="18769"/>
                </a:lnTo>
                <a:cubicBezTo>
                  <a:pt x="65777" y="18779"/>
                  <a:pt x="65785" y="18787"/>
                  <a:pt x="65790" y="18797"/>
                </a:cubicBezTo>
                <a:cubicBezTo>
                  <a:pt x="65796" y="18806"/>
                  <a:pt x="65799" y="18815"/>
                  <a:pt x="65805" y="18824"/>
                </a:cubicBezTo>
                <a:lnTo>
                  <a:pt x="65249" y="19559"/>
                </a:lnTo>
                <a:cubicBezTo>
                  <a:pt x="65008" y="19313"/>
                  <a:pt x="64760" y="19070"/>
                  <a:pt x="64510" y="18828"/>
                </a:cubicBezTo>
                <a:cubicBezTo>
                  <a:pt x="64739" y="18666"/>
                  <a:pt x="64949" y="18493"/>
                  <a:pt x="65147" y="18316"/>
                </a:cubicBezTo>
                <a:close/>
                <a:moveTo>
                  <a:pt x="66016" y="19214"/>
                </a:moveTo>
                <a:cubicBezTo>
                  <a:pt x="66049" y="19277"/>
                  <a:pt x="66079" y="19343"/>
                  <a:pt x="66109" y="19407"/>
                </a:cubicBezTo>
                <a:cubicBezTo>
                  <a:pt x="65989" y="19456"/>
                  <a:pt x="65870" y="19506"/>
                  <a:pt x="65752" y="19559"/>
                </a:cubicBezTo>
                <a:lnTo>
                  <a:pt x="66016" y="19214"/>
                </a:lnTo>
                <a:close/>
                <a:moveTo>
                  <a:pt x="47054" y="18538"/>
                </a:moveTo>
                <a:cubicBezTo>
                  <a:pt x="47083" y="18538"/>
                  <a:pt x="47114" y="18538"/>
                  <a:pt x="47143" y="18539"/>
                </a:cubicBezTo>
                <a:cubicBezTo>
                  <a:pt x="47443" y="18545"/>
                  <a:pt x="47742" y="18556"/>
                  <a:pt x="48041" y="18569"/>
                </a:cubicBezTo>
                <a:cubicBezTo>
                  <a:pt x="48101" y="18647"/>
                  <a:pt x="48157" y="18725"/>
                  <a:pt x="48213" y="18802"/>
                </a:cubicBezTo>
                <a:cubicBezTo>
                  <a:pt x="47948" y="19051"/>
                  <a:pt x="47692" y="19303"/>
                  <a:pt x="47455" y="19561"/>
                </a:cubicBezTo>
                <a:cubicBezTo>
                  <a:pt x="47397" y="19554"/>
                  <a:pt x="47340" y="19548"/>
                  <a:pt x="47281" y="19541"/>
                </a:cubicBezTo>
                <a:cubicBezTo>
                  <a:pt x="47223" y="19510"/>
                  <a:pt x="47166" y="19477"/>
                  <a:pt x="47104" y="19449"/>
                </a:cubicBezTo>
                <a:lnTo>
                  <a:pt x="46621" y="19220"/>
                </a:lnTo>
                <a:cubicBezTo>
                  <a:pt x="46637" y="19161"/>
                  <a:pt x="46656" y="19102"/>
                  <a:pt x="46671" y="19042"/>
                </a:cubicBezTo>
                <a:cubicBezTo>
                  <a:pt x="46689" y="18967"/>
                  <a:pt x="46706" y="18894"/>
                  <a:pt x="46726" y="18818"/>
                </a:cubicBezTo>
                <a:cubicBezTo>
                  <a:pt x="46836" y="18726"/>
                  <a:pt x="46944" y="18631"/>
                  <a:pt x="47054" y="18538"/>
                </a:cubicBezTo>
                <a:close/>
                <a:moveTo>
                  <a:pt x="32402" y="19477"/>
                </a:moveTo>
                <a:cubicBezTo>
                  <a:pt x="32407" y="19506"/>
                  <a:pt x="32411" y="19537"/>
                  <a:pt x="32415" y="19566"/>
                </a:cubicBezTo>
                <a:cubicBezTo>
                  <a:pt x="32382" y="19566"/>
                  <a:pt x="32348" y="19566"/>
                  <a:pt x="32314" y="19566"/>
                </a:cubicBezTo>
                <a:cubicBezTo>
                  <a:pt x="32206" y="19566"/>
                  <a:pt x="32097" y="19567"/>
                  <a:pt x="31990" y="19571"/>
                </a:cubicBezTo>
                <a:cubicBezTo>
                  <a:pt x="31924" y="19549"/>
                  <a:pt x="31857" y="19527"/>
                  <a:pt x="31791" y="19504"/>
                </a:cubicBezTo>
                <a:cubicBezTo>
                  <a:pt x="31995" y="19494"/>
                  <a:pt x="32199" y="19488"/>
                  <a:pt x="32402" y="19477"/>
                </a:cubicBezTo>
                <a:close/>
                <a:moveTo>
                  <a:pt x="56742" y="18787"/>
                </a:moveTo>
                <a:cubicBezTo>
                  <a:pt x="56754" y="18823"/>
                  <a:pt x="56765" y="18858"/>
                  <a:pt x="56777" y="18894"/>
                </a:cubicBezTo>
                <a:cubicBezTo>
                  <a:pt x="56803" y="18967"/>
                  <a:pt x="56831" y="19041"/>
                  <a:pt x="56860" y="19114"/>
                </a:cubicBezTo>
                <a:cubicBezTo>
                  <a:pt x="56713" y="19282"/>
                  <a:pt x="56564" y="19446"/>
                  <a:pt x="56416" y="19613"/>
                </a:cubicBezTo>
                <a:cubicBezTo>
                  <a:pt x="56349" y="19550"/>
                  <a:pt x="56284" y="19486"/>
                  <a:pt x="56214" y="19425"/>
                </a:cubicBezTo>
                <a:cubicBezTo>
                  <a:pt x="56388" y="19212"/>
                  <a:pt x="56562" y="18998"/>
                  <a:pt x="56742" y="18787"/>
                </a:cubicBezTo>
                <a:close/>
                <a:moveTo>
                  <a:pt x="54745" y="18879"/>
                </a:moveTo>
                <a:cubicBezTo>
                  <a:pt x="54807" y="18917"/>
                  <a:pt x="54867" y="18954"/>
                  <a:pt x="54924" y="18993"/>
                </a:cubicBezTo>
                <a:cubicBezTo>
                  <a:pt x="55169" y="19139"/>
                  <a:pt x="55391" y="19298"/>
                  <a:pt x="55598" y="19467"/>
                </a:cubicBezTo>
                <a:cubicBezTo>
                  <a:pt x="55558" y="19516"/>
                  <a:pt x="55515" y="19566"/>
                  <a:pt x="55476" y="19615"/>
                </a:cubicBezTo>
                <a:cubicBezTo>
                  <a:pt x="55353" y="19570"/>
                  <a:pt x="55234" y="19521"/>
                  <a:pt x="55108" y="19477"/>
                </a:cubicBezTo>
                <a:cubicBezTo>
                  <a:pt x="54852" y="19391"/>
                  <a:pt x="54587" y="19316"/>
                  <a:pt x="54317" y="19250"/>
                </a:cubicBezTo>
                <a:cubicBezTo>
                  <a:pt x="54457" y="19127"/>
                  <a:pt x="54601" y="19003"/>
                  <a:pt x="54745" y="18879"/>
                </a:cubicBezTo>
                <a:close/>
                <a:moveTo>
                  <a:pt x="33384" y="19415"/>
                </a:moveTo>
                <a:cubicBezTo>
                  <a:pt x="33439" y="19442"/>
                  <a:pt x="33491" y="19473"/>
                  <a:pt x="33542" y="19502"/>
                </a:cubicBezTo>
                <a:cubicBezTo>
                  <a:pt x="33512" y="19544"/>
                  <a:pt x="33480" y="19587"/>
                  <a:pt x="33449" y="19630"/>
                </a:cubicBezTo>
                <a:cubicBezTo>
                  <a:pt x="33251" y="19608"/>
                  <a:pt x="33053" y="19591"/>
                  <a:pt x="32852" y="19581"/>
                </a:cubicBezTo>
                <a:cubicBezTo>
                  <a:pt x="32847" y="19537"/>
                  <a:pt x="32837" y="19493"/>
                  <a:pt x="32832" y="19450"/>
                </a:cubicBezTo>
                <a:cubicBezTo>
                  <a:pt x="32997" y="19439"/>
                  <a:pt x="33163" y="19430"/>
                  <a:pt x="33329" y="19419"/>
                </a:cubicBezTo>
                <a:cubicBezTo>
                  <a:pt x="33348" y="19418"/>
                  <a:pt x="33366" y="19417"/>
                  <a:pt x="33384" y="19415"/>
                </a:cubicBezTo>
                <a:close/>
                <a:moveTo>
                  <a:pt x="57569" y="19412"/>
                </a:moveTo>
                <a:cubicBezTo>
                  <a:pt x="57576" y="19422"/>
                  <a:pt x="57583" y="19433"/>
                  <a:pt x="57591" y="19444"/>
                </a:cubicBezTo>
                <a:cubicBezTo>
                  <a:pt x="57589" y="19478"/>
                  <a:pt x="57587" y="19512"/>
                  <a:pt x="57587" y="19546"/>
                </a:cubicBezTo>
                <a:cubicBezTo>
                  <a:pt x="57587" y="19575"/>
                  <a:pt x="57588" y="19602"/>
                  <a:pt x="57588" y="19631"/>
                </a:cubicBezTo>
                <a:cubicBezTo>
                  <a:pt x="57565" y="19586"/>
                  <a:pt x="57540" y="19542"/>
                  <a:pt x="57518" y="19497"/>
                </a:cubicBezTo>
                <a:cubicBezTo>
                  <a:pt x="57537" y="19468"/>
                  <a:pt x="57551" y="19440"/>
                  <a:pt x="57569" y="19412"/>
                </a:cubicBezTo>
                <a:close/>
                <a:moveTo>
                  <a:pt x="8270" y="19259"/>
                </a:moveTo>
                <a:cubicBezTo>
                  <a:pt x="8403" y="19264"/>
                  <a:pt x="8539" y="19270"/>
                  <a:pt x="8672" y="19274"/>
                </a:cubicBezTo>
                <a:lnTo>
                  <a:pt x="8639" y="19466"/>
                </a:lnTo>
                <a:cubicBezTo>
                  <a:pt x="8601" y="19525"/>
                  <a:pt x="8562" y="19582"/>
                  <a:pt x="8523" y="19641"/>
                </a:cubicBezTo>
                <a:cubicBezTo>
                  <a:pt x="8418" y="19615"/>
                  <a:pt x="8305" y="19596"/>
                  <a:pt x="8188" y="19585"/>
                </a:cubicBezTo>
                <a:cubicBezTo>
                  <a:pt x="8182" y="19584"/>
                  <a:pt x="8177" y="19584"/>
                  <a:pt x="8171" y="19584"/>
                </a:cubicBezTo>
                <a:cubicBezTo>
                  <a:pt x="8166" y="19584"/>
                  <a:pt x="8160" y="19584"/>
                  <a:pt x="8154" y="19583"/>
                </a:cubicBezTo>
                <a:lnTo>
                  <a:pt x="8173" y="19527"/>
                </a:lnTo>
                <a:lnTo>
                  <a:pt x="8270" y="19259"/>
                </a:lnTo>
                <a:close/>
                <a:moveTo>
                  <a:pt x="69329" y="19674"/>
                </a:moveTo>
                <a:lnTo>
                  <a:pt x="69332" y="19695"/>
                </a:lnTo>
                <a:cubicBezTo>
                  <a:pt x="69323" y="19692"/>
                  <a:pt x="69313" y="19690"/>
                  <a:pt x="69302" y="19685"/>
                </a:cubicBezTo>
                <a:cubicBezTo>
                  <a:pt x="69310" y="19681"/>
                  <a:pt x="69319" y="19679"/>
                  <a:pt x="69329" y="19674"/>
                </a:cubicBezTo>
                <a:close/>
                <a:moveTo>
                  <a:pt x="73164" y="19400"/>
                </a:moveTo>
                <a:cubicBezTo>
                  <a:pt x="73186" y="19497"/>
                  <a:pt x="73206" y="19597"/>
                  <a:pt x="73217" y="19695"/>
                </a:cubicBezTo>
                <a:cubicBezTo>
                  <a:pt x="73194" y="19602"/>
                  <a:pt x="73169" y="19509"/>
                  <a:pt x="73143" y="19415"/>
                </a:cubicBezTo>
                <a:cubicBezTo>
                  <a:pt x="73150" y="19410"/>
                  <a:pt x="73158" y="19404"/>
                  <a:pt x="73164" y="19400"/>
                </a:cubicBezTo>
                <a:close/>
                <a:moveTo>
                  <a:pt x="48433" y="19140"/>
                </a:moveTo>
                <a:cubicBezTo>
                  <a:pt x="48451" y="19168"/>
                  <a:pt x="48468" y="19199"/>
                  <a:pt x="48484" y="19227"/>
                </a:cubicBezTo>
                <a:cubicBezTo>
                  <a:pt x="48438" y="19386"/>
                  <a:pt x="48380" y="19547"/>
                  <a:pt x="48312" y="19705"/>
                </a:cubicBezTo>
                <a:cubicBezTo>
                  <a:pt x="48193" y="19679"/>
                  <a:pt x="48072" y="19656"/>
                  <a:pt x="47950" y="19635"/>
                </a:cubicBezTo>
                <a:cubicBezTo>
                  <a:pt x="48105" y="19467"/>
                  <a:pt x="48266" y="19303"/>
                  <a:pt x="48433" y="19140"/>
                </a:cubicBezTo>
                <a:close/>
                <a:moveTo>
                  <a:pt x="11404" y="19306"/>
                </a:moveTo>
                <a:cubicBezTo>
                  <a:pt x="11415" y="19337"/>
                  <a:pt x="11427" y="19368"/>
                  <a:pt x="11438" y="19400"/>
                </a:cubicBezTo>
                <a:cubicBezTo>
                  <a:pt x="11369" y="19481"/>
                  <a:pt x="11297" y="19561"/>
                  <a:pt x="11230" y="19642"/>
                </a:cubicBezTo>
                <a:cubicBezTo>
                  <a:pt x="10970" y="19670"/>
                  <a:pt x="10708" y="19694"/>
                  <a:pt x="10446" y="19708"/>
                </a:cubicBezTo>
                <a:cubicBezTo>
                  <a:pt x="10393" y="19598"/>
                  <a:pt x="10344" y="19488"/>
                  <a:pt x="10293" y="19379"/>
                </a:cubicBezTo>
                <a:lnTo>
                  <a:pt x="10260" y="19310"/>
                </a:lnTo>
                <a:lnTo>
                  <a:pt x="10260" y="19310"/>
                </a:lnTo>
                <a:cubicBezTo>
                  <a:pt x="10397" y="19311"/>
                  <a:pt x="10534" y="19312"/>
                  <a:pt x="10671" y="19312"/>
                </a:cubicBezTo>
                <a:cubicBezTo>
                  <a:pt x="10916" y="19312"/>
                  <a:pt x="11160" y="19310"/>
                  <a:pt x="11404" y="19306"/>
                </a:cubicBezTo>
                <a:close/>
                <a:moveTo>
                  <a:pt x="9335" y="19297"/>
                </a:moveTo>
                <a:cubicBezTo>
                  <a:pt x="9494" y="19301"/>
                  <a:pt x="9654" y="19301"/>
                  <a:pt x="9813" y="19304"/>
                </a:cubicBezTo>
                <a:cubicBezTo>
                  <a:pt x="9880" y="19444"/>
                  <a:pt x="9945" y="19585"/>
                  <a:pt x="10011" y="19723"/>
                </a:cubicBezTo>
                <a:cubicBezTo>
                  <a:pt x="9960" y="19724"/>
                  <a:pt x="9909" y="19728"/>
                  <a:pt x="9859" y="19729"/>
                </a:cubicBezTo>
                <a:cubicBezTo>
                  <a:pt x="9809" y="19729"/>
                  <a:pt x="9759" y="19729"/>
                  <a:pt x="9709" y="19729"/>
                </a:cubicBezTo>
                <a:cubicBezTo>
                  <a:pt x="9489" y="19729"/>
                  <a:pt x="9269" y="19725"/>
                  <a:pt x="9050" y="19715"/>
                </a:cubicBezTo>
                <a:cubicBezTo>
                  <a:pt x="9142" y="19576"/>
                  <a:pt x="9237" y="19438"/>
                  <a:pt x="9335" y="19297"/>
                </a:cubicBezTo>
                <a:close/>
                <a:moveTo>
                  <a:pt x="37941" y="19334"/>
                </a:moveTo>
                <a:cubicBezTo>
                  <a:pt x="37981" y="19468"/>
                  <a:pt x="38030" y="19602"/>
                  <a:pt x="38097" y="19733"/>
                </a:cubicBezTo>
                <a:cubicBezTo>
                  <a:pt x="38098" y="19733"/>
                  <a:pt x="38099" y="19735"/>
                  <a:pt x="38101" y="19738"/>
                </a:cubicBezTo>
                <a:cubicBezTo>
                  <a:pt x="38031" y="19702"/>
                  <a:pt x="37965" y="19665"/>
                  <a:pt x="37895" y="19630"/>
                </a:cubicBezTo>
                <a:cubicBezTo>
                  <a:pt x="37916" y="19532"/>
                  <a:pt x="37928" y="19432"/>
                  <a:pt x="37941" y="19334"/>
                </a:cubicBezTo>
                <a:close/>
                <a:moveTo>
                  <a:pt x="41826" y="19236"/>
                </a:moveTo>
                <a:cubicBezTo>
                  <a:pt x="41917" y="19365"/>
                  <a:pt x="42010" y="19496"/>
                  <a:pt x="42101" y="19625"/>
                </a:cubicBezTo>
                <a:cubicBezTo>
                  <a:pt x="42049" y="19675"/>
                  <a:pt x="41994" y="19724"/>
                  <a:pt x="41945" y="19777"/>
                </a:cubicBezTo>
                <a:cubicBezTo>
                  <a:pt x="41940" y="19777"/>
                  <a:pt x="41937" y="19778"/>
                  <a:pt x="41934" y="19778"/>
                </a:cubicBezTo>
                <a:cubicBezTo>
                  <a:pt x="41861" y="19610"/>
                  <a:pt x="41805" y="19440"/>
                  <a:pt x="41777" y="19265"/>
                </a:cubicBezTo>
                <a:lnTo>
                  <a:pt x="41826" y="19236"/>
                </a:lnTo>
                <a:close/>
                <a:moveTo>
                  <a:pt x="61963" y="19303"/>
                </a:moveTo>
                <a:cubicBezTo>
                  <a:pt x="62012" y="19354"/>
                  <a:pt x="62061" y="19404"/>
                  <a:pt x="62113" y="19456"/>
                </a:cubicBezTo>
                <a:cubicBezTo>
                  <a:pt x="62129" y="19477"/>
                  <a:pt x="62149" y="19499"/>
                  <a:pt x="62165" y="19520"/>
                </a:cubicBezTo>
                <a:cubicBezTo>
                  <a:pt x="62151" y="19569"/>
                  <a:pt x="62138" y="19618"/>
                  <a:pt x="62124" y="19668"/>
                </a:cubicBezTo>
                <a:cubicBezTo>
                  <a:pt x="61985" y="19721"/>
                  <a:pt x="61843" y="19769"/>
                  <a:pt x="61698" y="19817"/>
                </a:cubicBezTo>
                <a:lnTo>
                  <a:pt x="61639" y="19532"/>
                </a:lnTo>
                <a:cubicBezTo>
                  <a:pt x="61747" y="19455"/>
                  <a:pt x="61856" y="19379"/>
                  <a:pt x="61963" y="19303"/>
                </a:cubicBezTo>
                <a:close/>
                <a:moveTo>
                  <a:pt x="41609" y="19369"/>
                </a:moveTo>
                <a:cubicBezTo>
                  <a:pt x="41629" y="19521"/>
                  <a:pt x="41668" y="19668"/>
                  <a:pt x="41718" y="19812"/>
                </a:cubicBezTo>
                <a:cubicBezTo>
                  <a:pt x="41688" y="19816"/>
                  <a:pt x="41658" y="19822"/>
                  <a:pt x="41628" y="19826"/>
                </a:cubicBezTo>
                <a:cubicBezTo>
                  <a:pt x="41469" y="19769"/>
                  <a:pt x="41313" y="19713"/>
                  <a:pt x="41156" y="19654"/>
                </a:cubicBezTo>
                <a:lnTo>
                  <a:pt x="41330" y="19542"/>
                </a:lnTo>
                <a:lnTo>
                  <a:pt x="41609" y="19369"/>
                </a:lnTo>
                <a:close/>
                <a:moveTo>
                  <a:pt x="51221" y="19294"/>
                </a:moveTo>
                <a:lnTo>
                  <a:pt x="51221" y="19306"/>
                </a:lnTo>
                <a:cubicBezTo>
                  <a:pt x="51221" y="19396"/>
                  <a:pt x="51226" y="19488"/>
                  <a:pt x="51227" y="19577"/>
                </a:cubicBezTo>
                <a:cubicBezTo>
                  <a:pt x="51149" y="19651"/>
                  <a:pt x="51056" y="19715"/>
                  <a:pt x="50937" y="19762"/>
                </a:cubicBezTo>
                <a:cubicBezTo>
                  <a:pt x="50866" y="19790"/>
                  <a:pt x="50789" y="19812"/>
                  <a:pt x="50710" y="19832"/>
                </a:cubicBezTo>
                <a:cubicBezTo>
                  <a:pt x="50773" y="19685"/>
                  <a:pt x="50824" y="19537"/>
                  <a:pt x="50873" y="19388"/>
                </a:cubicBezTo>
                <a:cubicBezTo>
                  <a:pt x="50884" y="19370"/>
                  <a:pt x="50894" y="19354"/>
                  <a:pt x="50905" y="19336"/>
                </a:cubicBezTo>
                <a:cubicBezTo>
                  <a:pt x="51011" y="19319"/>
                  <a:pt x="51115" y="19305"/>
                  <a:pt x="51221" y="19294"/>
                </a:cubicBezTo>
                <a:close/>
                <a:moveTo>
                  <a:pt x="55937" y="19762"/>
                </a:moveTo>
                <a:cubicBezTo>
                  <a:pt x="55966" y="19788"/>
                  <a:pt x="55994" y="19813"/>
                  <a:pt x="56022" y="19839"/>
                </a:cubicBezTo>
                <a:cubicBezTo>
                  <a:pt x="55985" y="19823"/>
                  <a:pt x="55950" y="19806"/>
                  <a:pt x="55913" y="19790"/>
                </a:cubicBezTo>
                <a:lnTo>
                  <a:pt x="55937" y="19762"/>
                </a:lnTo>
                <a:close/>
                <a:moveTo>
                  <a:pt x="70913" y="18998"/>
                </a:moveTo>
                <a:cubicBezTo>
                  <a:pt x="71442" y="19162"/>
                  <a:pt x="72006" y="19274"/>
                  <a:pt x="72583" y="19335"/>
                </a:cubicBezTo>
                <a:cubicBezTo>
                  <a:pt x="72346" y="19493"/>
                  <a:pt x="72078" y="19629"/>
                  <a:pt x="71776" y="19728"/>
                </a:cubicBezTo>
                <a:cubicBezTo>
                  <a:pt x="71629" y="19784"/>
                  <a:pt x="71473" y="19828"/>
                  <a:pt x="71314" y="19860"/>
                </a:cubicBezTo>
                <a:cubicBezTo>
                  <a:pt x="71010" y="19650"/>
                  <a:pt x="70741" y="19421"/>
                  <a:pt x="70509" y="19174"/>
                </a:cubicBezTo>
                <a:cubicBezTo>
                  <a:pt x="70645" y="19117"/>
                  <a:pt x="70779" y="19058"/>
                  <a:pt x="70913" y="18998"/>
                </a:cubicBezTo>
                <a:close/>
                <a:moveTo>
                  <a:pt x="35349" y="19226"/>
                </a:moveTo>
                <a:cubicBezTo>
                  <a:pt x="35447" y="19421"/>
                  <a:pt x="35539" y="19615"/>
                  <a:pt x="35633" y="19812"/>
                </a:cubicBezTo>
                <a:cubicBezTo>
                  <a:pt x="35594" y="19834"/>
                  <a:pt x="35556" y="19854"/>
                  <a:pt x="35519" y="19876"/>
                </a:cubicBezTo>
                <a:cubicBezTo>
                  <a:pt x="35484" y="19870"/>
                  <a:pt x="35449" y="19861"/>
                  <a:pt x="35415" y="19854"/>
                </a:cubicBezTo>
                <a:cubicBezTo>
                  <a:pt x="35316" y="19838"/>
                  <a:pt x="35215" y="19828"/>
                  <a:pt x="35116" y="19815"/>
                </a:cubicBezTo>
                <a:cubicBezTo>
                  <a:pt x="35062" y="19763"/>
                  <a:pt x="35010" y="19711"/>
                  <a:pt x="34958" y="19658"/>
                </a:cubicBezTo>
                <a:cubicBezTo>
                  <a:pt x="35046" y="19517"/>
                  <a:pt x="35137" y="19379"/>
                  <a:pt x="35228" y="19239"/>
                </a:cubicBezTo>
                <a:cubicBezTo>
                  <a:pt x="35268" y="19236"/>
                  <a:pt x="35308" y="19232"/>
                  <a:pt x="35349" y="19226"/>
                </a:cubicBezTo>
                <a:close/>
                <a:moveTo>
                  <a:pt x="49410" y="19776"/>
                </a:moveTo>
                <a:cubicBezTo>
                  <a:pt x="49415" y="19811"/>
                  <a:pt x="49420" y="19847"/>
                  <a:pt x="49425" y="19882"/>
                </a:cubicBezTo>
                <a:cubicBezTo>
                  <a:pt x="49404" y="19880"/>
                  <a:pt x="49382" y="19877"/>
                  <a:pt x="49360" y="19876"/>
                </a:cubicBezTo>
                <a:cubicBezTo>
                  <a:pt x="49364" y="19848"/>
                  <a:pt x="49370" y="19820"/>
                  <a:pt x="49373" y="19792"/>
                </a:cubicBezTo>
                <a:lnTo>
                  <a:pt x="49410" y="19776"/>
                </a:lnTo>
                <a:close/>
                <a:moveTo>
                  <a:pt x="50060" y="19544"/>
                </a:moveTo>
                <a:lnTo>
                  <a:pt x="50060" y="19544"/>
                </a:lnTo>
                <a:cubicBezTo>
                  <a:pt x="50093" y="19615"/>
                  <a:pt x="50121" y="19690"/>
                  <a:pt x="50140" y="19765"/>
                </a:cubicBezTo>
                <a:cubicBezTo>
                  <a:pt x="50151" y="19796"/>
                  <a:pt x="50156" y="19830"/>
                  <a:pt x="50165" y="19863"/>
                </a:cubicBezTo>
                <a:cubicBezTo>
                  <a:pt x="50158" y="19876"/>
                  <a:pt x="50148" y="19891"/>
                  <a:pt x="50142" y="19904"/>
                </a:cubicBezTo>
                <a:cubicBezTo>
                  <a:pt x="50135" y="19904"/>
                  <a:pt x="50129" y="19904"/>
                  <a:pt x="50121" y="19907"/>
                </a:cubicBezTo>
                <a:cubicBezTo>
                  <a:pt x="50107" y="19783"/>
                  <a:pt x="50086" y="19663"/>
                  <a:pt x="50060" y="19544"/>
                </a:cubicBezTo>
                <a:close/>
                <a:moveTo>
                  <a:pt x="70158" y="19668"/>
                </a:moveTo>
                <a:cubicBezTo>
                  <a:pt x="70224" y="19744"/>
                  <a:pt x="70275" y="19824"/>
                  <a:pt x="70318" y="19909"/>
                </a:cubicBezTo>
                <a:cubicBezTo>
                  <a:pt x="70226" y="19900"/>
                  <a:pt x="70133" y="19890"/>
                  <a:pt x="70044" y="19876"/>
                </a:cubicBezTo>
                <a:cubicBezTo>
                  <a:pt x="70081" y="19805"/>
                  <a:pt x="70119" y="19735"/>
                  <a:pt x="70158" y="19668"/>
                </a:cubicBezTo>
                <a:close/>
                <a:moveTo>
                  <a:pt x="24266" y="19872"/>
                </a:moveTo>
                <a:cubicBezTo>
                  <a:pt x="24278" y="19880"/>
                  <a:pt x="24292" y="19887"/>
                  <a:pt x="24304" y="19895"/>
                </a:cubicBezTo>
                <a:cubicBezTo>
                  <a:pt x="24290" y="19899"/>
                  <a:pt x="24277" y="19904"/>
                  <a:pt x="24265" y="19910"/>
                </a:cubicBezTo>
                <a:cubicBezTo>
                  <a:pt x="24265" y="19898"/>
                  <a:pt x="24266" y="19885"/>
                  <a:pt x="24266" y="19872"/>
                </a:cubicBezTo>
                <a:close/>
                <a:moveTo>
                  <a:pt x="61060" y="19223"/>
                </a:moveTo>
                <a:lnTo>
                  <a:pt x="61102" y="19428"/>
                </a:lnTo>
                <a:cubicBezTo>
                  <a:pt x="60862" y="19596"/>
                  <a:pt x="60619" y="19760"/>
                  <a:pt x="60374" y="19925"/>
                </a:cubicBezTo>
                <a:cubicBezTo>
                  <a:pt x="60320" y="19853"/>
                  <a:pt x="60265" y="19781"/>
                  <a:pt x="60208" y="19708"/>
                </a:cubicBezTo>
                <a:cubicBezTo>
                  <a:pt x="60263" y="19645"/>
                  <a:pt x="60317" y="19581"/>
                  <a:pt x="60369" y="19516"/>
                </a:cubicBezTo>
                <a:cubicBezTo>
                  <a:pt x="60603" y="19422"/>
                  <a:pt x="60833" y="19324"/>
                  <a:pt x="61060" y="19223"/>
                </a:cubicBezTo>
                <a:close/>
                <a:moveTo>
                  <a:pt x="26850" y="19158"/>
                </a:moveTo>
                <a:cubicBezTo>
                  <a:pt x="27001" y="19210"/>
                  <a:pt x="27156" y="19253"/>
                  <a:pt x="27314" y="19293"/>
                </a:cubicBezTo>
                <a:cubicBezTo>
                  <a:pt x="27064" y="19496"/>
                  <a:pt x="26825" y="19707"/>
                  <a:pt x="26610" y="19929"/>
                </a:cubicBezTo>
                <a:cubicBezTo>
                  <a:pt x="26288" y="19864"/>
                  <a:pt x="25967" y="19795"/>
                  <a:pt x="25645" y="19728"/>
                </a:cubicBezTo>
                <a:cubicBezTo>
                  <a:pt x="25657" y="19703"/>
                  <a:pt x="25668" y="19680"/>
                  <a:pt x="25680" y="19656"/>
                </a:cubicBezTo>
                <a:cubicBezTo>
                  <a:pt x="25938" y="19526"/>
                  <a:pt x="26191" y="19392"/>
                  <a:pt x="26437" y="19253"/>
                </a:cubicBezTo>
                <a:lnTo>
                  <a:pt x="26682" y="19188"/>
                </a:lnTo>
                <a:cubicBezTo>
                  <a:pt x="26738" y="19178"/>
                  <a:pt x="26794" y="19168"/>
                  <a:pt x="26850" y="19158"/>
                </a:cubicBezTo>
                <a:close/>
                <a:moveTo>
                  <a:pt x="56879" y="19679"/>
                </a:moveTo>
                <a:cubicBezTo>
                  <a:pt x="56830" y="19763"/>
                  <a:pt x="56781" y="19847"/>
                  <a:pt x="56733" y="19931"/>
                </a:cubicBezTo>
                <a:cubicBezTo>
                  <a:pt x="56720" y="19917"/>
                  <a:pt x="56708" y="19902"/>
                  <a:pt x="56695" y="19887"/>
                </a:cubicBezTo>
                <a:lnTo>
                  <a:pt x="56879" y="19679"/>
                </a:lnTo>
                <a:close/>
                <a:moveTo>
                  <a:pt x="22654" y="19886"/>
                </a:moveTo>
                <a:lnTo>
                  <a:pt x="22461" y="19936"/>
                </a:lnTo>
                <a:cubicBezTo>
                  <a:pt x="22456" y="19933"/>
                  <a:pt x="22450" y="19931"/>
                  <a:pt x="22446" y="19927"/>
                </a:cubicBezTo>
                <a:cubicBezTo>
                  <a:pt x="22442" y="19922"/>
                  <a:pt x="22438" y="19915"/>
                  <a:pt x="22435" y="19910"/>
                </a:cubicBezTo>
                <a:cubicBezTo>
                  <a:pt x="22509" y="19902"/>
                  <a:pt x="22582" y="19894"/>
                  <a:pt x="22654" y="19886"/>
                </a:cubicBezTo>
                <a:close/>
                <a:moveTo>
                  <a:pt x="31475" y="19915"/>
                </a:moveTo>
                <a:cubicBezTo>
                  <a:pt x="31501" y="19925"/>
                  <a:pt x="31529" y="19934"/>
                  <a:pt x="31555" y="19943"/>
                </a:cubicBezTo>
                <a:cubicBezTo>
                  <a:pt x="31543" y="19946"/>
                  <a:pt x="31529" y="19947"/>
                  <a:pt x="31515" y="19950"/>
                </a:cubicBezTo>
                <a:cubicBezTo>
                  <a:pt x="31502" y="19939"/>
                  <a:pt x="31489" y="19928"/>
                  <a:pt x="31475" y="19915"/>
                </a:cubicBezTo>
                <a:close/>
                <a:moveTo>
                  <a:pt x="40838" y="19940"/>
                </a:moveTo>
                <a:cubicBezTo>
                  <a:pt x="40851" y="19946"/>
                  <a:pt x="40865" y="19950"/>
                  <a:pt x="40877" y="19956"/>
                </a:cubicBezTo>
                <a:cubicBezTo>
                  <a:pt x="40856" y="19958"/>
                  <a:pt x="40836" y="19962"/>
                  <a:pt x="40814" y="19967"/>
                </a:cubicBezTo>
                <a:cubicBezTo>
                  <a:pt x="40823" y="19958"/>
                  <a:pt x="40829" y="19948"/>
                  <a:pt x="40838" y="19940"/>
                </a:cubicBezTo>
                <a:close/>
                <a:moveTo>
                  <a:pt x="5817" y="19094"/>
                </a:moveTo>
                <a:lnTo>
                  <a:pt x="6007" y="19112"/>
                </a:lnTo>
                <a:cubicBezTo>
                  <a:pt x="6085" y="19119"/>
                  <a:pt x="6165" y="19124"/>
                  <a:pt x="6242" y="19130"/>
                </a:cubicBezTo>
                <a:cubicBezTo>
                  <a:pt x="6059" y="19405"/>
                  <a:pt x="5898" y="19686"/>
                  <a:pt x="5759" y="19973"/>
                </a:cubicBezTo>
                <a:cubicBezTo>
                  <a:pt x="5741" y="19680"/>
                  <a:pt x="5767" y="19385"/>
                  <a:pt x="5817" y="19094"/>
                </a:cubicBezTo>
                <a:close/>
                <a:moveTo>
                  <a:pt x="44883" y="19829"/>
                </a:moveTo>
                <a:lnTo>
                  <a:pt x="44883" y="19829"/>
                </a:lnTo>
                <a:cubicBezTo>
                  <a:pt x="44814" y="19891"/>
                  <a:pt x="44744" y="19952"/>
                  <a:pt x="44676" y="20015"/>
                </a:cubicBezTo>
                <a:cubicBezTo>
                  <a:pt x="44667" y="19958"/>
                  <a:pt x="44657" y="19901"/>
                  <a:pt x="44650" y="19843"/>
                </a:cubicBezTo>
                <a:cubicBezTo>
                  <a:pt x="44727" y="19839"/>
                  <a:pt x="44805" y="19832"/>
                  <a:pt x="44883" y="19829"/>
                </a:cubicBezTo>
                <a:close/>
                <a:moveTo>
                  <a:pt x="20669" y="19863"/>
                </a:moveTo>
                <a:cubicBezTo>
                  <a:pt x="20701" y="19867"/>
                  <a:pt x="20734" y="19872"/>
                  <a:pt x="20767" y="19877"/>
                </a:cubicBezTo>
                <a:cubicBezTo>
                  <a:pt x="20723" y="19932"/>
                  <a:pt x="20679" y="19986"/>
                  <a:pt x="20635" y="20040"/>
                </a:cubicBezTo>
                <a:lnTo>
                  <a:pt x="20669" y="19863"/>
                </a:lnTo>
                <a:close/>
                <a:moveTo>
                  <a:pt x="61187" y="19844"/>
                </a:moveTo>
                <a:lnTo>
                  <a:pt x="61212" y="19967"/>
                </a:lnTo>
                <a:cubicBezTo>
                  <a:pt x="61104" y="19996"/>
                  <a:pt x="60996" y="20023"/>
                  <a:pt x="60887" y="20049"/>
                </a:cubicBezTo>
                <a:cubicBezTo>
                  <a:pt x="60989" y="19981"/>
                  <a:pt x="61088" y="19913"/>
                  <a:pt x="61187" y="19844"/>
                </a:cubicBezTo>
                <a:close/>
                <a:moveTo>
                  <a:pt x="15487" y="20018"/>
                </a:moveTo>
                <a:cubicBezTo>
                  <a:pt x="15487" y="20049"/>
                  <a:pt x="15489" y="20082"/>
                  <a:pt x="15489" y="20114"/>
                </a:cubicBezTo>
                <a:cubicBezTo>
                  <a:pt x="15483" y="20098"/>
                  <a:pt x="15477" y="20084"/>
                  <a:pt x="15469" y="20071"/>
                </a:cubicBezTo>
                <a:cubicBezTo>
                  <a:pt x="15474" y="20054"/>
                  <a:pt x="15482" y="20035"/>
                  <a:pt x="15487" y="20018"/>
                </a:cubicBezTo>
                <a:close/>
                <a:moveTo>
                  <a:pt x="30940" y="19959"/>
                </a:moveTo>
                <a:cubicBezTo>
                  <a:pt x="30971" y="19986"/>
                  <a:pt x="31004" y="20013"/>
                  <a:pt x="31036" y="20043"/>
                </a:cubicBezTo>
                <a:cubicBezTo>
                  <a:pt x="30927" y="20066"/>
                  <a:pt x="30820" y="20089"/>
                  <a:pt x="30712" y="20114"/>
                </a:cubicBezTo>
                <a:cubicBezTo>
                  <a:pt x="30717" y="20071"/>
                  <a:pt x="30725" y="20030"/>
                  <a:pt x="30730" y="19988"/>
                </a:cubicBezTo>
                <a:cubicBezTo>
                  <a:pt x="30734" y="19986"/>
                  <a:pt x="30738" y="19986"/>
                  <a:pt x="30742" y="19985"/>
                </a:cubicBezTo>
                <a:cubicBezTo>
                  <a:pt x="30809" y="19975"/>
                  <a:pt x="30874" y="19969"/>
                  <a:pt x="30940" y="19959"/>
                </a:cubicBezTo>
                <a:close/>
                <a:moveTo>
                  <a:pt x="36902" y="19559"/>
                </a:moveTo>
                <a:cubicBezTo>
                  <a:pt x="37060" y="19631"/>
                  <a:pt x="37219" y="19703"/>
                  <a:pt x="37373" y="19779"/>
                </a:cubicBezTo>
                <a:cubicBezTo>
                  <a:pt x="37344" y="19895"/>
                  <a:pt x="37312" y="20011"/>
                  <a:pt x="37275" y="20127"/>
                </a:cubicBezTo>
                <a:cubicBezTo>
                  <a:pt x="37163" y="20027"/>
                  <a:pt x="37050" y="19928"/>
                  <a:pt x="36937" y="19828"/>
                </a:cubicBezTo>
                <a:cubicBezTo>
                  <a:pt x="36904" y="19751"/>
                  <a:pt x="36866" y="19674"/>
                  <a:pt x="36821" y="19597"/>
                </a:cubicBezTo>
                <a:cubicBezTo>
                  <a:pt x="36847" y="19583"/>
                  <a:pt x="36876" y="19571"/>
                  <a:pt x="36902" y="19559"/>
                </a:cubicBezTo>
                <a:close/>
                <a:moveTo>
                  <a:pt x="37805" y="19994"/>
                </a:moveTo>
                <a:cubicBezTo>
                  <a:pt x="37842" y="20012"/>
                  <a:pt x="37879" y="20033"/>
                  <a:pt x="37916" y="20052"/>
                </a:cubicBezTo>
                <a:cubicBezTo>
                  <a:pt x="37872" y="20081"/>
                  <a:pt x="37827" y="20108"/>
                  <a:pt x="37785" y="20137"/>
                </a:cubicBezTo>
                <a:cubicBezTo>
                  <a:pt x="37773" y="20141"/>
                  <a:pt x="37764" y="20144"/>
                  <a:pt x="37753" y="20149"/>
                </a:cubicBezTo>
                <a:cubicBezTo>
                  <a:pt x="37770" y="20096"/>
                  <a:pt x="37790" y="20045"/>
                  <a:pt x="37805" y="19994"/>
                </a:cubicBezTo>
                <a:close/>
                <a:moveTo>
                  <a:pt x="57256" y="19946"/>
                </a:moveTo>
                <a:cubicBezTo>
                  <a:pt x="57287" y="19996"/>
                  <a:pt x="57325" y="20045"/>
                  <a:pt x="57358" y="20095"/>
                </a:cubicBezTo>
                <a:cubicBezTo>
                  <a:pt x="57282" y="20117"/>
                  <a:pt x="57207" y="20137"/>
                  <a:pt x="57134" y="20155"/>
                </a:cubicBezTo>
                <a:cubicBezTo>
                  <a:pt x="57173" y="20085"/>
                  <a:pt x="57216" y="20017"/>
                  <a:pt x="57256" y="19946"/>
                </a:cubicBezTo>
                <a:close/>
                <a:moveTo>
                  <a:pt x="19175" y="18644"/>
                </a:moveTo>
                <a:cubicBezTo>
                  <a:pt x="19214" y="18654"/>
                  <a:pt x="19255" y="18664"/>
                  <a:pt x="19294" y="18671"/>
                </a:cubicBezTo>
                <a:cubicBezTo>
                  <a:pt x="19347" y="18683"/>
                  <a:pt x="19402" y="18696"/>
                  <a:pt x="19454" y="18708"/>
                </a:cubicBezTo>
                <a:cubicBezTo>
                  <a:pt x="19448" y="18729"/>
                  <a:pt x="19436" y="18748"/>
                  <a:pt x="19430" y="18768"/>
                </a:cubicBezTo>
                <a:cubicBezTo>
                  <a:pt x="19407" y="18851"/>
                  <a:pt x="19409" y="18937"/>
                  <a:pt x="19425" y="19019"/>
                </a:cubicBezTo>
                <a:cubicBezTo>
                  <a:pt x="19429" y="19101"/>
                  <a:pt x="19473" y="19185"/>
                  <a:pt x="19516" y="19268"/>
                </a:cubicBezTo>
                <a:cubicBezTo>
                  <a:pt x="19536" y="19298"/>
                  <a:pt x="19561" y="19327"/>
                  <a:pt x="19585" y="19355"/>
                </a:cubicBezTo>
                <a:lnTo>
                  <a:pt x="18511" y="20167"/>
                </a:lnTo>
                <a:cubicBezTo>
                  <a:pt x="18521" y="19991"/>
                  <a:pt x="18537" y="19816"/>
                  <a:pt x="18565" y="19643"/>
                </a:cubicBezTo>
                <a:cubicBezTo>
                  <a:pt x="18605" y="19328"/>
                  <a:pt x="18672" y="19016"/>
                  <a:pt x="18765" y="18706"/>
                </a:cubicBezTo>
                <a:cubicBezTo>
                  <a:pt x="18902" y="18688"/>
                  <a:pt x="19039" y="18666"/>
                  <a:pt x="19175" y="18644"/>
                </a:cubicBezTo>
                <a:close/>
                <a:moveTo>
                  <a:pt x="21811" y="19983"/>
                </a:moveTo>
                <a:cubicBezTo>
                  <a:pt x="21823" y="19991"/>
                  <a:pt x="21835" y="19997"/>
                  <a:pt x="21847" y="20005"/>
                </a:cubicBezTo>
                <a:cubicBezTo>
                  <a:pt x="21866" y="20030"/>
                  <a:pt x="21883" y="20057"/>
                  <a:pt x="21900" y="20083"/>
                </a:cubicBezTo>
                <a:lnTo>
                  <a:pt x="21557" y="20174"/>
                </a:lnTo>
                <a:cubicBezTo>
                  <a:pt x="21573" y="20149"/>
                  <a:pt x="21589" y="20125"/>
                  <a:pt x="21605" y="20100"/>
                </a:cubicBezTo>
                <a:cubicBezTo>
                  <a:pt x="21673" y="20061"/>
                  <a:pt x="21742" y="20022"/>
                  <a:pt x="21811" y="19983"/>
                </a:cubicBezTo>
                <a:close/>
                <a:moveTo>
                  <a:pt x="10171" y="20068"/>
                </a:moveTo>
                <a:cubicBezTo>
                  <a:pt x="10174" y="20073"/>
                  <a:pt x="10177" y="20079"/>
                  <a:pt x="10179" y="20083"/>
                </a:cubicBezTo>
                <a:cubicBezTo>
                  <a:pt x="10012" y="20120"/>
                  <a:pt x="9845" y="20157"/>
                  <a:pt x="9676" y="20193"/>
                </a:cubicBezTo>
                <a:cubicBezTo>
                  <a:pt x="9617" y="20154"/>
                  <a:pt x="9563" y="20112"/>
                  <a:pt x="9499" y="20073"/>
                </a:cubicBezTo>
                <a:lnTo>
                  <a:pt x="9499" y="20073"/>
                </a:lnTo>
                <a:cubicBezTo>
                  <a:pt x="9583" y="20075"/>
                  <a:pt x="9667" y="20076"/>
                  <a:pt x="9750" y="20076"/>
                </a:cubicBezTo>
                <a:cubicBezTo>
                  <a:pt x="9891" y="20076"/>
                  <a:pt x="10031" y="20073"/>
                  <a:pt x="10171" y="20068"/>
                </a:cubicBezTo>
                <a:close/>
                <a:moveTo>
                  <a:pt x="28672" y="19506"/>
                </a:moveTo>
                <a:cubicBezTo>
                  <a:pt x="28726" y="19511"/>
                  <a:pt x="28780" y="19516"/>
                  <a:pt x="28834" y="19521"/>
                </a:cubicBezTo>
                <a:cubicBezTo>
                  <a:pt x="29041" y="19534"/>
                  <a:pt x="29251" y="19544"/>
                  <a:pt x="29460" y="19549"/>
                </a:cubicBezTo>
                <a:cubicBezTo>
                  <a:pt x="29291" y="19679"/>
                  <a:pt x="29145" y="19819"/>
                  <a:pt x="29020" y="19968"/>
                </a:cubicBezTo>
                <a:lnTo>
                  <a:pt x="29015" y="19969"/>
                </a:lnTo>
                <a:lnTo>
                  <a:pt x="28614" y="20148"/>
                </a:lnTo>
                <a:cubicBezTo>
                  <a:pt x="28552" y="20149"/>
                  <a:pt x="28490" y="20150"/>
                  <a:pt x="28427" y="20154"/>
                </a:cubicBezTo>
                <a:cubicBezTo>
                  <a:pt x="28267" y="20165"/>
                  <a:pt x="28107" y="20181"/>
                  <a:pt x="27949" y="20199"/>
                </a:cubicBezTo>
                <a:cubicBezTo>
                  <a:pt x="27940" y="20198"/>
                  <a:pt x="27930" y="20196"/>
                  <a:pt x="27921" y="20193"/>
                </a:cubicBezTo>
                <a:cubicBezTo>
                  <a:pt x="28182" y="19970"/>
                  <a:pt x="28433" y="19741"/>
                  <a:pt x="28672" y="19506"/>
                </a:cubicBezTo>
                <a:close/>
                <a:moveTo>
                  <a:pt x="67811" y="19348"/>
                </a:moveTo>
                <a:lnTo>
                  <a:pt x="67821" y="19394"/>
                </a:lnTo>
                <a:cubicBezTo>
                  <a:pt x="67853" y="19555"/>
                  <a:pt x="67890" y="19718"/>
                  <a:pt x="67929" y="19880"/>
                </a:cubicBezTo>
                <a:cubicBezTo>
                  <a:pt x="67607" y="20005"/>
                  <a:pt x="67284" y="20127"/>
                  <a:pt x="66958" y="20247"/>
                </a:cubicBezTo>
                <a:cubicBezTo>
                  <a:pt x="66910" y="20090"/>
                  <a:pt x="66853" y="19935"/>
                  <a:pt x="66794" y="19778"/>
                </a:cubicBezTo>
                <a:cubicBezTo>
                  <a:pt x="67123" y="19620"/>
                  <a:pt x="67456" y="19466"/>
                  <a:pt x="67811" y="19348"/>
                </a:cubicBezTo>
                <a:close/>
                <a:moveTo>
                  <a:pt x="59953" y="19991"/>
                </a:moveTo>
                <a:cubicBezTo>
                  <a:pt x="59991" y="20037"/>
                  <a:pt x="60028" y="20084"/>
                  <a:pt x="60062" y="20133"/>
                </a:cubicBezTo>
                <a:cubicBezTo>
                  <a:pt x="60003" y="20174"/>
                  <a:pt x="59943" y="20212"/>
                  <a:pt x="59883" y="20251"/>
                </a:cubicBezTo>
                <a:cubicBezTo>
                  <a:pt x="59816" y="20261"/>
                  <a:pt x="59749" y="20269"/>
                  <a:pt x="59682" y="20278"/>
                </a:cubicBezTo>
                <a:cubicBezTo>
                  <a:pt x="59710" y="20250"/>
                  <a:pt x="59740" y="20223"/>
                  <a:pt x="59767" y="20193"/>
                </a:cubicBezTo>
                <a:cubicBezTo>
                  <a:pt x="59831" y="20127"/>
                  <a:pt x="59892" y="20057"/>
                  <a:pt x="59953" y="19991"/>
                </a:cubicBezTo>
                <a:close/>
                <a:moveTo>
                  <a:pt x="40098" y="19651"/>
                </a:moveTo>
                <a:cubicBezTo>
                  <a:pt x="40159" y="19675"/>
                  <a:pt x="40218" y="19703"/>
                  <a:pt x="40279" y="19727"/>
                </a:cubicBezTo>
                <a:cubicBezTo>
                  <a:pt x="40029" y="19896"/>
                  <a:pt x="39787" y="20068"/>
                  <a:pt x="39545" y="20241"/>
                </a:cubicBezTo>
                <a:cubicBezTo>
                  <a:pt x="39483" y="20257"/>
                  <a:pt x="39417" y="20272"/>
                  <a:pt x="39354" y="20286"/>
                </a:cubicBezTo>
                <a:cubicBezTo>
                  <a:pt x="39275" y="20204"/>
                  <a:pt x="39200" y="20122"/>
                  <a:pt x="39133" y="20039"/>
                </a:cubicBezTo>
                <a:cubicBezTo>
                  <a:pt x="39134" y="20029"/>
                  <a:pt x="39135" y="20019"/>
                  <a:pt x="39136" y="20011"/>
                </a:cubicBezTo>
                <a:cubicBezTo>
                  <a:pt x="39454" y="19888"/>
                  <a:pt x="39776" y="19770"/>
                  <a:pt x="40098" y="19651"/>
                </a:cubicBezTo>
                <a:close/>
                <a:moveTo>
                  <a:pt x="33780" y="20077"/>
                </a:moveTo>
                <a:cubicBezTo>
                  <a:pt x="33904" y="20077"/>
                  <a:pt x="34029" y="20078"/>
                  <a:pt x="34152" y="20082"/>
                </a:cubicBezTo>
                <a:cubicBezTo>
                  <a:pt x="34110" y="20152"/>
                  <a:pt x="34068" y="20220"/>
                  <a:pt x="34025" y="20289"/>
                </a:cubicBezTo>
                <a:cubicBezTo>
                  <a:pt x="33910" y="20246"/>
                  <a:pt x="33795" y="20202"/>
                  <a:pt x="33679" y="20160"/>
                </a:cubicBezTo>
                <a:cubicBezTo>
                  <a:pt x="33714" y="20132"/>
                  <a:pt x="33747" y="20104"/>
                  <a:pt x="33780" y="20077"/>
                </a:cubicBezTo>
                <a:close/>
                <a:moveTo>
                  <a:pt x="23824" y="19952"/>
                </a:moveTo>
                <a:lnTo>
                  <a:pt x="23824" y="19952"/>
                </a:lnTo>
                <a:cubicBezTo>
                  <a:pt x="23823" y="20000"/>
                  <a:pt x="23819" y="20046"/>
                  <a:pt x="23817" y="20094"/>
                </a:cubicBezTo>
                <a:cubicBezTo>
                  <a:pt x="23636" y="20165"/>
                  <a:pt x="23452" y="20236"/>
                  <a:pt x="23267" y="20302"/>
                </a:cubicBezTo>
                <a:cubicBezTo>
                  <a:pt x="23169" y="20262"/>
                  <a:pt x="23072" y="20221"/>
                  <a:pt x="22976" y="20178"/>
                </a:cubicBezTo>
                <a:cubicBezTo>
                  <a:pt x="23258" y="20104"/>
                  <a:pt x="23542" y="20028"/>
                  <a:pt x="23824" y="19952"/>
                </a:cubicBezTo>
                <a:close/>
                <a:moveTo>
                  <a:pt x="48594" y="20310"/>
                </a:moveTo>
                <a:cubicBezTo>
                  <a:pt x="48598" y="20310"/>
                  <a:pt x="48602" y="20310"/>
                  <a:pt x="48607" y="20311"/>
                </a:cubicBezTo>
                <a:lnTo>
                  <a:pt x="48607" y="20318"/>
                </a:lnTo>
                <a:lnTo>
                  <a:pt x="48594" y="20310"/>
                </a:lnTo>
                <a:close/>
                <a:moveTo>
                  <a:pt x="43100" y="20115"/>
                </a:moveTo>
                <a:cubicBezTo>
                  <a:pt x="43124" y="20182"/>
                  <a:pt x="43146" y="20252"/>
                  <a:pt x="43168" y="20321"/>
                </a:cubicBezTo>
                <a:cubicBezTo>
                  <a:pt x="43149" y="20296"/>
                  <a:pt x="43130" y="20272"/>
                  <a:pt x="43112" y="20247"/>
                </a:cubicBezTo>
                <a:cubicBezTo>
                  <a:pt x="43086" y="20213"/>
                  <a:pt x="43063" y="20177"/>
                  <a:pt x="43037" y="20142"/>
                </a:cubicBezTo>
                <a:lnTo>
                  <a:pt x="43100" y="20115"/>
                </a:lnTo>
                <a:close/>
                <a:moveTo>
                  <a:pt x="71221" y="20204"/>
                </a:moveTo>
                <a:cubicBezTo>
                  <a:pt x="71273" y="20237"/>
                  <a:pt x="71325" y="20270"/>
                  <a:pt x="71380" y="20301"/>
                </a:cubicBezTo>
                <a:lnTo>
                  <a:pt x="71337" y="20349"/>
                </a:lnTo>
                <a:cubicBezTo>
                  <a:pt x="71293" y="20301"/>
                  <a:pt x="71250" y="20253"/>
                  <a:pt x="71207" y="20205"/>
                </a:cubicBezTo>
                <a:cubicBezTo>
                  <a:pt x="71212" y="20205"/>
                  <a:pt x="71217" y="20204"/>
                  <a:pt x="71221" y="20204"/>
                </a:cubicBezTo>
                <a:close/>
                <a:moveTo>
                  <a:pt x="8956" y="20137"/>
                </a:moveTo>
                <a:cubicBezTo>
                  <a:pt x="9041" y="20182"/>
                  <a:pt x="9125" y="20232"/>
                  <a:pt x="9205" y="20284"/>
                </a:cubicBezTo>
                <a:cubicBezTo>
                  <a:pt x="9210" y="20286"/>
                  <a:pt x="9215" y="20290"/>
                  <a:pt x="9220" y="20294"/>
                </a:cubicBezTo>
                <a:cubicBezTo>
                  <a:pt x="9120" y="20314"/>
                  <a:pt x="9022" y="20337"/>
                  <a:pt x="8924" y="20359"/>
                </a:cubicBezTo>
                <a:cubicBezTo>
                  <a:pt x="8934" y="20285"/>
                  <a:pt x="8943" y="20210"/>
                  <a:pt x="8956" y="20137"/>
                </a:cubicBezTo>
                <a:close/>
                <a:moveTo>
                  <a:pt x="58974" y="20034"/>
                </a:moveTo>
                <a:lnTo>
                  <a:pt x="58974" y="20034"/>
                </a:lnTo>
                <a:cubicBezTo>
                  <a:pt x="58895" y="20146"/>
                  <a:pt x="58819" y="20258"/>
                  <a:pt x="58742" y="20369"/>
                </a:cubicBezTo>
                <a:lnTo>
                  <a:pt x="58737" y="20369"/>
                </a:lnTo>
                <a:cubicBezTo>
                  <a:pt x="58812" y="20258"/>
                  <a:pt x="58889" y="20148"/>
                  <a:pt x="58967" y="20037"/>
                </a:cubicBezTo>
                <a:cubicBezTo>
                  <a:pt x="58970" y="20035"/>
                  <a:pt x="58972" y="20035"/>
                  <a:pt x="58974" y="20034"/>
                </a:cubicBezTo>
                <a:close/>
                <a:moveTo>
                  <a:pt x="29326" y="20471"/>
                </a:moveTo>
                <a:cubicBezTo>
                  <a:pt x="29335" y="20471"/>
                  <a:pt x="29341" y="20471"/>
                  <a:pt x="29349" y="20474"/>
                </a:cubicBezTo>
                <a:cubicBezTo>
                  <a:pt x="29347" y="20475"/>
                  <a:pt x="29345" y="20475"/>
                  <a:pt x="29342" y="20475"/>
                </a:cubicBezTo>
                <a:cubicBezTo>
                  <a:pt x="29337" y="20475"/>
                  <a:pt x="29332" y="20474"/>
                  <a:pt x="29326" y="20471"/>
                </a:cubicBezTo>
                <a:close/>
                <a:moveTo>
                  <a:pt x="14617" y="19481"/>
                </a:moveTo>
                <a:lnTo>
                  <a:pt x="14617" y="19481"/>
                </a:lnTo>
                <a:cubicBezTo>
                  <a:pt x="14386" y="19734"/>
                  <a:pt x="14163" y="19991"/>
                  <a:pt x="13950" y="20251"/>
                </a:cubicBezTo>
                <a:cubicBezTo>
                  <a:pt x="13946" y="20255"/>
                  <a:pt x="13941" y="20258"/>
                  <a:pt x="13937" y="20262"/>
                </a:cubicBezTo>
                <a:cubicBezTo>
                  <a:pt x="13874" y="20333"/>
                  <a:pt x="13809" y="20404"/>
                  <a:pt x="13745" y="20476"/>
                </a:cubicBezTo>
                <a:cubicBezTo>
                  <a:pt x="13765" y="20272"/>
                  <a:pt x="13782" y="20067"/>
                  <a:pt x="13797" y="19863"/>
                </a:cubicBezTo>
                <a:cubicBezTo>
                  <a:pt x="13801" y="19792"/>
                  <a:pt x="13804" y="19721"/>
                  <a:pt x="13806" y="19649"/>
                </a:cubicBezTo>
                <a:cubicBezTo>
                  <a:pt x="14078" y="19593"/>
                  <a:pt x="14348" y="19537"/>
                  <a:pt x="14617" y="19481"/>
                </a:cubicBezTo>
                <a:close/>
                <a:moveTo>
                  <a:pt x="34534" y="20341"/>
                </a:moveTo>
                <a:cubicBezTo>
                  <a:pt x="34566" y="20378"/>
                  <a:pt x="34601" y="20415"/>
                  <a:pt x="34632" y="20453"/>
                </a:cubicBezTo>
                <a:cubicBezTo>
                  <a:pt x="34611" y="20468"/>
                  <a:pt x="34592" y="20482"/>
                  <a:pt x="34572" y="20496"/>
                </a:cubicBezTo>
                <a:cubicBezTo>
                  <a:pt x="34559" y="20491"/>
                  <a:pt x="34546" y="20486"/>
                  <a:pt x="34532" y="20481"/>
                </a:cubicBezTo>
                <a:cubicBezTo>
                  <a:pt x="34510" y="20474"/>
                  <a:pt x="34487" y="20465"/>
                  <a:pt x="34465" y="20455"/>
                </a:cubicBezTo>
                <a:lnTo>
                  <a:pt x="34534" y="20341"/>
                </a:lnTo>
                <a:close/>
                <a:moveTo>
                  <a:pt x="23797" y="20484"/>
                </a:moveTo>
                <a:lnTo>
                  <a:pt x="23797" y="20484"/>
                </a:lnTo>
                <a:cubicBezTo>
                  <a:pt x="23796" y="20498"/>
                  <a:pt x="23796" y="20513"/>
                  <a:pt x="23794" y="20526"/>
                </a:cubicBezTo>
                <a:cubicBezTo>
                  <a:pt x="23790" y="20525"/>
                  <a:pt x="23785" y="20523"/>
                  <a:pt x="23781" y="20520"/>
                </a:cubicBezTo>
                <a:cubicBezTo>
                  <a:pt x="23766" y="20515"/>
                  <a:pt x="23753" y="20510"/>
                  <a:pt x="23741" y="20503"/>
                </a:cubicBezTo>
                <a:cubicBezTo>
                  <a:pt x="23760" y="20498"/>
                  <a:pt x="23779" y="20491"/>
                  <a:pt x="23797" y="20484"/>
                </a:cubicBezTo>
                <a:close/>
                <a:moveTo>
                  <a:pt x="66352" y="19991"/>
                </a:moveTo>
                <a:cubicBezTo>
                  <a:pt x="66403" y="20132"/>
                  <a:pt x="66450" y="20275"/>
                  <a:pt x="66491" y="20419"/>
                </a:cubicBezTo>
                <a:cubicBezTo>
                  <a:pt x="66459" y="20430"/>
                  <a:pt x="66428" y="20442"/>
                  <a:pt x="66397" y="20454"/>
                </a:cubicBezTo>
                <a:cubicBezTo>
                  <a:pt x="66327" y="20479"/>
                  <a:pt x="66256" y="20503"/>
                  <a:pt x="66186" y="20528"/>
                </a:cubicBezTo>
                <a:cubicBezTo>
                  <a:pt x="66087" y="20422"/>
                  <a:pt x="65988" y="20319"/>
                  <a:pt x="65889" y="20214"/>
                </a:cubicBezTo>
                <a:lnTo>
                  <a:pt x="66352" y="19991"/>
                </a:lnTo>
                <a:close/>
                <a:moveTo>
                  <a:pt x="44171" y="19875"/>
                </a:moveTo>
                <a:cubicBezTo>
                  <a:pt x="44197" y="20052"/>
                  <a:pt x="44223" y="20229"/>
                  <a:pt x="44251" y="20406"/>
                </a:cubicBezTo>
                <a:cubicBezTo>
                  <a:pt x="44204" y="20450"/>
                  <a:pt x="44159" y="20493"/>
                  <a:pt x="44114" y="20537"/>
                </a:cubicBezTo>
                <a:cubicBezTo>
                  <a:pt x="44024" y="20378"/>
                  <a:pt x="43918" y="20223"/>
                  <a:pt x="43798" y="20068"/>
                </a:cubicBezTo>
                <a:cubicBezTo>
                  <a:pt x="43780" y="20016"/>
                  <a:pt x="43763" y="19962"/>
                  <a:pt x="43744" y="19910"/>
                </a:cubicBezTo>
                <a:cubicBezTo>
                  <a:pt x="43885" y="19897"/>
                  <a:pt x="44028" y="19886"/>
                  <a:pt x="44171" y="19875"/>
                </a:cubicBezTo>
                <a:close/>
                <a:moveTo>
                  <a:pt x="25498" y="20028"/>
                </a:moveTo>
                <a:cubicBezTo>
                  <a:pt x="25784" y="20088"/>
                  <a:pt x="26070" y="20148"/>
                  <a:pt x="26358" y="20205"/>
                </a:cubicBezTo>
                <a:cubicBezTo>
                  <a:pt x="26261" y="20319"/>
                  <a:pt x="26174" y="20436"/>
                  <a:pt x="26096" y="20556"/>
                </a:cubicBezTo>
                <a:cubicBezTo>
                  <a:pt x="25882" y="20415"/>
                  <a:pt x="25661" y="20277"/>
                  <a:pt x="25442" y="20139"/>
                </a:cubicBezTo>
                <a:lnTo>
                  <a:pt x="25442" y="20138"/>
                </a:lnTo>
                <a:cubicBezTo>
                  <a:pt x="25460" y="20101"/>
                  <a:pt x="25480" y="20065"/>
                  <a:pt x="25498" y="20028"/>
                </a:cubicBezTo>
                <a:close/>
                <a:moveTo>
                  <a:pt x="64141" y="19075"/>
                </a:moveTo>
                <a:cubicBezTo>
                  <a:pt x="64424" y="19353"/>
                  <a:pt x="64701" y="19633"/>
                  <a:pt x="64976" y="19915"/>
                </a:cubicBezTo>
                <a:cubicBezTo>
                  <a:pt x="64550" y="20122"/>
                  <a:pt x="64139" y="20341"/>
                  <a:pt x="63742" y="20572"/>
                </a:cubicBezTo>
                <a:cubicBezTo>
                  <a:pt x="63682" y="20476"/>
                  <a:pt x="63621" y="20381"/>
                  <a:pt x="63561" y="20286"/>
                </a:cubicBezTo>
                <a:cubicBezTo>
                  <a:pt x="63480" y="20165"/>
                  <a:pt x="63404" y="20046"/>
                  <a:pt x="63328" y="19931"/>
                </a:cubicBezTo>
                <a:cubicBezTo>
                  <a:pt x="63250" y="19832"/>
                  <a:pt x="63171" y="19738"/>
                  <a:pt x="63095" y="19645"/>
                </a:cubicBezTo>
                <a:cubicBezTo>
                  <a:pt x="63340" y="19530"/>
                  <a:pt x="63579" y="19410"/>
                  <a:pt x="63806" y="19282"/>
                </a:cubicBezTo>
                <a:cubicBezTo>
                  <a:pt x="63922" y="19216"/>
                  <a:pt x="64028" y="19144"/>
                  <a:pt x="64141" y="19075"/>
                </a:cubicBezTo>
                <a:close/>
                <a:moveTo>
                  <a:pt x="70991" y="20507"/>
                </a:moveTo>
                <a:lnTo>
                  <a:pt x="70991" y="20507"/>
                </a:lnTo>
                <a:cubicBezTo>
                  <a:pt x="71014" y="20532"/>
                  <a:pt x="71036" y="20558"/>
                  <a:pt x="71059" y="20584"/>
                </a:cubicBezTo>
                <a:lnTo>
                  <a:pt x="70992" y="20566"/>
                </a:lnTo>
                <a:cubicBezTo>
                  <a:pt x="70991" y="20547"/>
                  <a:pt x="70991" y="20526"/>
                  <a:pt x="70991" y="20507"/>
                </a:cubicBezTo>
                <a:close/>
                <a:moveTo>
                  <a:pt x="62010" y="20076"/>
                </a:moveTo>
                <a:cubicBezTo>
                  <a:pt x="61961" y="20248"/>
                  <a:pt x="61909" y="20421"/>
                  <a:pt x="61858" y="20595"/>
                </a:cubicBezTo>
                <a:lnTo>
                  <a:pt x="61768" y="20155"/>
                </a:lnTo>
                <a:cubicBezTo>
                  <a:pt x="61850" y="20130"/>
                  <a:pt x="61930" y="20103"/>
                  <a:pt x="62010" y="20076"/>
                </a:cubicBezTo>
                <a:close/>
                <a:moveTo>
                  <a:pt x="54502" y="20151"/>
                </a:moveTo>
                <a:lnTo>
                  <a:pt x="54502" y="20151"/>
                </a:lnTo>
                <a:cubicBezTo>
                  <a:pt x="54622" y="20190"/>
                  <a:pt x="54740" y="20230"/>
                  <a:pt x="54862" y="20264"/>
                </a:cubicBezTo>
                <a:cubicBezTo>
                  <a:pt x="54896" y="20274"/>
                  <a:pt x="54933" y="20283"/>
                  <a:pt x="54967" y="20291"/>
                </a:cubicBezTo>
                <a:cubicBezTo>
                  <a:pt x="54890" y="20395"/>
                  <a:pt x="54813" y="20501"/>
                  <a:pt x="54740" y="20605"/>
                </a:cubicBezTo>
                <a:cubicBezTo>
                  <a:pt x="54671" y="20451"/>
                  <a:pt x="54595" y="20299"/>
                  <a:pt x="54502" y="20151"/>
                </a:cubicBezTo>
                <a:close/>
                <a:moveTo>
                  <a:pt x="55439" y="20409"/>
                </a:moveTo>
                <a:cubicBezTo>
                  <a:pt x="55514" y="20423"/>
                  <a:pt x="55588" y="20441"/>
                  <a:pt x="55664" y="20457"/>
                </a:cubicBezTo>
                <a:cubicBezTo>
                  <a:pt x="55640" y="20486"/>
                  <a:pt x="55614" y="20513"/>
                  <a:pt x="55590" y="20541"/>
                </a:cubicBezTo>
                <a:cubicBezTo>
                  <a:pt x="55492" y="20563"/>
                  <a:pt x="55392" y="20584"/>
                  <a:pt x="55294" y="20605"/>
                </a:cubicBezTo>
                <a:cubicBezTo>
                  <a:pt x="55342" y="20540"/>
                  <a:pt x="55391" y="20475"/>
                  <a:pt x="55439" y="20409"/>
                </a:cubicBezTo>
                <a:close/>
                <a:moveTo>
                  <a:pt x="12699" y="19878"/>
                </a:moveTo>
                <a:lnTo>
                  <a:pt x="12699" y="19878"/>
                </a:lnTo>
                <a:cubicBezTo>
                  <a:pt x="12554" y="20127"/>
                  <a:pt x="12395" y="20372"/>
                  <a:pt x="12219" y="20613"/>
                </a:cubicBezTo>
                <a:cubicBezTo>
                  <a:pt x="12215" y="20578"/>
                  <a:pt x="12215" y="20542"/>
                  <a:pt x="12212" y="20507"/>
                </a:cubicBezTo>
                <a:cubicBezTo>
                  <a:pt x="12192" y="20336"/>
                  <a:pt x="12160" y="20167"/>
                  <a:pt x="12123" y="19998"/>
                </a:cubicBezTo>
                <a:cubicBezTo>
                  <a:pt x="12315" y="19958"/>
                  <a:pt x="12508" y="19920"/>
                  <a:pt x="12699" y="19878"/>
                </a:cubicBezTo>
                <a:close/>
                <a:moveTo>
                  <a:pt x="19854" y="19583"/>
                </a:moveTo>
                <a:cubicBezTo>
                  <a:pt x="19904" y="19614"/>
                  <a:pt x="19958" y="19643"/>
                  <a:pt x="20013" y="19667"/>
                </a:cubicBezTo>
                <a:cubicBezTo>
                  <a:pt x="20067" y="19691"/>
                  <a:pt x="20119" y="19713"/>
                  <a:pt x="20174" y="19732"/>
                </a:cubicBezTo>
                <a:lnTo>
                  <a:pt x="20029" y="20508"/>
                </a:lnTo>
                <a:cubicBezTo>
                  <a:pt x="20021" y="20512"/>
                  <a:pt x="20015" y="20515"/>
                  <a:pt x="20007" y="20519"/>
                </a:cubicBezTo>
                <a:cubicBezTo>
                  <a:pt x="19999" y="20519"/>
                  <a:pt x="19992" y="20519"/>
                  <a:pt x="19984" y="20519"/>
                </a:cubicBezTo>
                <a:cubicBezTo>
                  <a:pt x="19613" y="20519"/>
                  <a:pt x="19244" y="20545"/>
                  <a:pt x="18887" y="20583"/>
                </a:cubicBezTo>
                <a:cubicBezTo>
                  <a:pt x="18762" y="20597"/>
                  <a:pt x="18636" y="20615"/>
                  <a:pt x="18511" y="20632"/>
                </a:cubicBezTo>
                <a:lnTo>
                  <a:pt x="18511" y="20605"/>
                </a:lnTo>
                <a:lnTo>
                  <a:pt x="19854" y="19583"/>
                </a:lnTo>
                <a:close/>
                <a:moveTo>
                  <a:pt x="10828" y="20550"/>
                </a:moveTo>
                <a:lnTo>
                  <a:pt x="10886" y="20578"/>
                </a:lnTo>
                <a:cubicBezTo>
                  <a:pt x="10879" y="20597"/>
                  <a:pt x="10871" y="20616"/>
                  <a:pt x="10865" y="20634"/>
                </a:cubicBezTo>
                <a:cubicBezTo>
                  <a:pt x="10852" y="20605"/>
                  <a:pt x="10840" y="20578"/>
                  <a:pt x="10828" y="20550"/>
                </a:cubicBezTo>
                <a:close/>
                <a:moveTo>
                  <a:pt x="35845" y="20492"/>
                </a:moveTo>
                <a:cubicBezTo>
                  <a:pt x="35888" y="20507"/>
                  <a:pt x="35931" y="20519"/>
                  <a:pt x="35973" y="20532"/>
                </a:cubicBezTo>
                <a:cubicBezTo>
                  <a:pt x="35987" y="20563"/>
                  <a:pt x="35999" y="20592"/>
                  <a:pt x="36013" y="20623"/>
                </a:cubicBezTo>
                <a:cubicBezTo>
                  <a:pt x="36013" y="20628"/>
                  <a:pt x="36010" y="20633"/>
                  <a:pt x="36009" y="20637"/>
                </a:cubicBezTo>
                <a:cubicBezTo>
                  <a:pt x="35954" y="20589"/>
                  <a:pt x="35900" y="20541"/>
                  <a:pt x="35845" y="20492"/>
                </a:cubicBezTo>
                <a:close/>
                <a:moveTo>
                  <a:pt x="32214" y="20190"/>
                </a:moveTo>
                <a:cubicBezTo>
                  <a:pt x="32293" y="20220"/>
                  <a:pt x="32374" y="20249"/>
                  <a:pt x="32453" y="20279"/>
                </a:cubicBezTo>
                <a:cubicBezTo>
                  <a:pt x="32449" y="20406"/>
                  <a:pt x="32439" y="20534"/>
                  <a:pt x="32424" y="20660"/>
                </a:cubicBezTo>
                <a:cubicBezTo>
                  <a:pt x="32418" y="20664"/>
                  <a:pt x="32412" y="20669"/>
                  <a:pt x="32406" y="20673"/>
                </a:cubicBezTo>
                <a:cubicBezTo>
                  <a:pt x="32222" y="20532"/>
                  <a:pt x="32039" y="20392"/>
                  <a:pt x="31862" y="20247"/>
                </a:cubicBezTo>
                <a:cubicBezTo>
                  <a:pt x="31980" y="20228"/>
                  <a:pt x="32096" y="20205"/>
                  <a:pt x="32214" y="20190"/>
                </a:cubicBezTo>
                <a:close/>
                <a:moveTo>
                  <a:pt x="72777" y="19659"/>
                </a:moveTo>
                <a:cubicBezTo>
                  <a:pt x="72868" y="20001"/>
                  <a:pt x="72954" y="20345"/>
                  <a:pt x="73034" y="20689"/>
                </a:cubicBezTo>
                <a:cubicBezTo>
                  <a:pt x="72933" y="20658"/>
                  <a:pt x="72834" y="20624"/>
                  <a:pt x="72736" y="20586"/>
                </a:cubicBezTo>
                <a:cubicBezTo>
                  <a:pt x="72365" y="20453"/>
                  <a:pt x="72020" y="20290"/>
                  <a:pt x="71706" y="20107"/>
                </a:cubicBezTo>
                <a:cubicBezTo>
                  <a:pt x="71817" y="20078"/>
                  <a:pt x="71926" y="20045"/>
                  <a:pt x="72029" y="20008"/>
                </a:cubicBezTo>
                <a:cubicBezTo>
                  <a:pt x="72305" y="19913"/>
                  <a:pt x="72553" y="19793"/>
                  <a:pt x="72777" y="19659"/>
                </a:cubicBezTo>
                <a:close/>
                <a:moveTo>
                  <a:pt x="10316" y="20392"/>
                </a:moveTo>
                <a:cubicBezTo>
                  <a:pt x="10346" y="20459"/>
                  <a:pt x="10376" y="20529"/>
                  <a:pt x="10408" y="20597"/>
                </a:cubicBezTo>
                <a:lnTo>
                  <a:pt x="10321" y="20694"/>
                </a:lnTo>
                <a:cubicBezTo>
                  <a:pt x="10232" y="20611"/>
                  <a:pt x="10132" y="20531"/>
                  <a:pt x="10034" y="20453"/>
                </a:cubicBezTo>
                <a:cubicBezTo>
                  <a:pt x="10126" y="20432"/>
                  <a:pt x="10222" y="20411"/>
                  <a:pt x="10316" y="20392"/>
                </a:cubicBezTo>
                <a:close/>
                <a:moveTo>
                  <a:pt x="75168" y="19279"/>
                </a:moveTo>
                <a:lnTo>
                  <a:pt x="75168" y="19279"/>
                </a:lnTo>
                <a:cubicBezTo>
                  <a:pt x="75174" y="19391"/>
                  <a:pt x="75173" y="19502"/>
                  <a:pt x="75159" y="19613"/>
                </a:cubicBezTo>
                <a:cubicBezTo>
                  <a:pt x="75118" y="19898"/>
                  <a:pt x="75017" y="20181"/>
                  <a:pt x="74813" y="20415"/>
                </a:cubicBezTo>
                <a:cubicBezTo>
                  <a:pt x="74728" y="20517"/>
                  <a:pt x="74620" y="20600"/>
                  <a:pt x="74497" y="20667"/>
                </a:cubicBezTo>
                <a:cubicBezTo>
                  <a:pt x="74488" y="20667"/>
                  <a:pt x="74479" y="20668"/>
                  <a:pt x="74473" y="20668"/>
                </a:cubicBezTo>
                <a:cubicBezTo>
                  <a:pt x="74470" y="20668"/>
                  <a:pt x="74467" y="20668"/>
                  <a:pt x="74465" y="20668"/>
                </a:cubicBezTo>
                <a:lnTo>
                  <a:pt x="74292" y="20677"/>
                </a:lnTo>
                <a:lnTo>
                  <a:pt x="73714" y="20709"/>
                </a:lnTo>
                <a:cubicBezTo>
                  <a:pt x="73779" y="20275"/>
                  <a:pt x="73796" y="19834"/>
                  <a:pt x="73702" y="19392"/>
                </a:cubicBezTo>
                <a:cubicBezTo>
                  <a:pt x="74195" y="19390"/>
                  <a:pt x="74689" y="19353"/>
                  <a:pt x="75168" y="19279"/>
                </a:cubicBezTo>
                <a:close/>
                <a:moveTo>
                  <a:pt x="38390" y="20305"/>
                </a:moveTo>
                <a:cubicBezTo>
                  <a:pt x="38446" y="20335"/>
                  <a:pt x="38500" y="20367"/>
                  <a:pt x="38555" y="20398"/>
                </a:cubicBezTo>
                <a:cubicBezTo>
                  <a:pt x="38546" y="20435"/>
                  <a:pt x="38537" y="20471"/>
                  <a:pt x="38527" y="20510"/>
                </a:cubicBezTo>
                <a:cubicBezTo>
                  <a:pt x="38316" y="20573"/>
                  <a:pt x="38109" y="20641"/>
                  <a:pt x="37902" y="20711"/>
                </a:cubicBezTo>
                <a:cubicBezTo>
                  <a:pt x="37868" y="20679"/>
                  <a:pt x="37834" y="20648"/>
                  <a:pt x="37799" y="20614"/>
                </a:cubicBezTo>
                <a:cubicBezTo>
                  <a:pt x="37872" y="20560"/>
                  <a:pt x="37943" y="20505"/>
                  <a:pt x="38019" y="20453"/>
                </a:cubicBezTo>
                <a:cubicBezTo>
                  <a:pt x="38143" y="20404"/>
                  <a:pt x="38266" y="20354"/>
                  <a:pt x="38390" y="20305"/>
                </a:cubicBezTo>
                <a:close/>
                <a:moveTo>
                  <a:pt x="24533" y="20191"/>
                </a:moveTo>
                <a:cubicBezTo>
                  <a:pt x="24534" y="20274"/>
                  <a:pt x="24538" y="20357"/>
                  <a:pt x="24538" y="20439"/>
                </a:cubicBezTo>
                <a:cubicBezTo>
                  <a:pt x="24445" y="20531"/>
                  <a:pt x="24346" y="20624"/>
                  <a:pt x="24251" y="20717"/>
                </a:cubicBezTo>
                <a:cubicBezTo>
                  <a:pt x="24243" y="20715"/>
                  <a:pt x="24234" y="20710"/>
                  <a:pt x="24228" y="20708"/>
                </a:cubicBezTo>
                <a:cubicBezTo>
                  <a:pt x="24240" y="20574"/>
                  <a:pt x="24249" y="20440"/>
                  <a:pt x="24255" y="20307"/>
                </a:cubicBezTo>
                <a:cubicBezTo>
                  <a:pt x="24348" y="20269"/>
                  <a:pt x="24440" y="20229"/>
                  <a:pt x="24533" y="20191"/>
                </a:cubicBezTo>
                <a:close/>
                <a:moveTo>
                  <a:pt x="25551" y="20681"/>
                </a:moveTo>
                <a:cubicBezTo>
                  <a:pt x="25580" y="20699"/>
                  <a:pt x="25609" y="20717"/>
                  <a:pt x="25639" y="20736"/>
                </a:cubicBezTo>
                <a:cubicBezTo>
                  <a:pt x="25613" y="20744"/>
                  <a:pt x="25589" y="20752"/>
                  <a:pt x="25565" y="20759"/>
                </a:cubicBezTo>
                <a:cubicBezTo>
                  <a:pt x="25562" y="20733"/>
                  <a:pt x="25557" y="20708"/>
                  <a:pt x="25551" y="20681"/>
                </a:cubicBezTo>
                <a:close/>
                <a:moveTo>
                  <a:pt x="22112" y="20409"/>
                </a:moveTo>
                <a:cubicBezTo>
                  <a:pt x="22164" y="20482"/>
                  <a:pt x="22222" y="20553"/>
                  <a:pt x="22277" y="20626"/>
                </a:cubicBezTo>
                <a:cubicBezTo>
                  <a:pt x="22084" y="20684"/>
                  <a:pt x="21888" y="20739"/>
                  <a:pt x="21689" y="20792"/>
                </a:cubicBezTo>
                <a:cubicBezTo>
                  <a:pt x="21568" y="20748"/>
                  <a:pt x="21442" y="20710"/>
                  <a:pt x="21311" y="20677"/>
                </a:cubicBezTo>
                <a:cubicBezTo>
                  <a:pt x="21318" y="20657"/>
                  <a:pt x="21324" y="20635"/>
                  <a:pt x="21331" y="20614"/>
                </a:cubicBezTo>
                <a:lnTo>
                  <a:pt x="22103" y="20411"/>
                </a:lnTo>
                <a:cubicBezTo>
                  <a:pt x="22106" y="20410"/>
                  <a:pt x="22109" y="20410"/>
                  <a:pt x="22112" y="20409"/>
                </a:cubicBezTo>
                <a:close/>
                <a:moveTo>
                  <a:pt x="6689" y="19166"/>
                </a:moveTo>
                <a:cubicBezTo>
                  <a:pt x="7043" y="19192"/>
                  <a:pt x="7395" y="19214"/>
                  <a:pt x="7748" y="19233"/>
                </a:cubicBezTo>
                <a:cubicBezTo>
                  <a:pt x="7746" y="19239"/>
                  <a:pt x="7744" y="19245"/>
                  <a:pt x="7742" y="19251"/>
                </a:cubicBezTo>
                <a:lnTo>
                  <a:pt x="7606" y="19608"/>
                </a:lnTo>
                <a:cubicBezTo>
                  <a:pt x="7539" y="19619"/>
                  <a:pt x="7471" y="19632"/>
                  <a:pt x="7408" y="19650"/>
                </a:cubicBezTo>
                <a:cubicBezTo>
                  <a:pt x="7164" y="19716"/>
                  <a:pt x="6951" y="19819"/>
                  <a:pt x="6781" y="19939"/>
                </a:cubicBezTo>
                <a:cubicBezTo>
                  <a:pt x="6410" y="20198"/>
                  <a:pt x="6178" y="20506"/>
                  <a:pt x="6021" y="20826"/>
                </a:cubicBezTo>
                <a:cubicBezTo>
                  <a:pt x="5988" y="20764"/>
                  <a:pt x="5956" y="20703"/>
                  <a:pt x="5923" y="20639"/>
                </a:cubicBezTo>
                <a:cubicBezTo>
                  <a:pt x="6107" y="20137"/>
                  <a:pt x="6368" y="19643"/>
                  <a:pt x="6689" y="19166"/>
                </a:cubicBezTo>
                <a:close/>
                <a:moveTo>
                  <a:pt x="18089" y="18808"/>
                </a:moveTo>
                <a:cubicBezTo>
                  <a:pt x="18039" y="18993"/>
                  <a:pt x="17996" y="19178"/>
                  <a:pt x="17944" y="19363"/>
                </a:cubicBezTo>
                <a:cubicBezTo>
                  <a:pt x="17900" y="19729"/>
                  <a:pt x="17821" y="20095"/>
                  <a:pt x="17835" y="20464"/>
                </a:cubicBezTo>
                <a:cubicBezTo>
                  <a:pt x="17834" y="20536"/>
                  <a:pt x="17833" y="20610"/>
                  <a:pt x="17832" y="20683"/>
                </a:cubicBezTo>
                <a:lnTo>
                  <a:pt x="17777" y="20724"/>
                </a:lnTo>
                <a:cubicBezTo>
                  <a:pt x="17511" y="20760"/>
                  <a:pt x="17245" y="20798"/>
                  <a:pt x="16981" y="20839"/>
                </a:cubicBezTo>
                <a:cubicBezTo>
                  <a:pt x="17059" y="20213"/>
                  <a:pt x="17132" y="19586"/>
                  <a:pt x="17195" y="18959"/>
                </a:cubicBezTo>
                <a:cubicBezTo>
                  <a:pt x="17379" y="18923"/>
                  <a:pt x="17566" y="18888"/>
                  <a:pt x="17751" y="18851"/>
                </a:cubicBezTo>
                <a:cubicBezTo>
                  <a:pt x="17864" y="18836"/>
                  <a:pt x="17976" y="18823"/>
                  <a:pt x="18089" y="18808"/>
                </a:cubicBezTo>
                <a:close/>
                <a:moveTo>
                  <a:pt x="10467" y="20735"/>
                </a:moveTo>
                <a:cubicBezTo>
                  <a:pt x="10490" y="20788"/>
                  <a:pt x="10515" y="20841"/>
                  <a:pt x="10538" y="20894"/>
                </a:cubicBezTo>
                <a:lnTo>
                  <a:pt x="10524" y="20894"/>
                </a:lnTo>
                <a:cubicBezTo>
                  <a:pt x="10485" y="20853"/>
                  <a:pt x="10447" y="20814"/>
                  <a:pt x="10408" y="20774"/>
                </a:cubicBezTo>
                <a:lnTo>
                  <a:pt x="10467" y="20735"/>
                </a:lnTo>
                <a:close/>
                <a:moveTo>
                  <a:pt x="52325" y="19260"/>
                </a:moveTo>
                <a:cubicBezTo>
                  <a:pt x="52366" y="19261"/>
                  <a:pt x="52409" y="19265"/>
                  <a:pt x="52451" y="19267"/>
                </a:cubicBezTo>
                <a:cubicBezTo>
                  <a:pt x="52701" y="19408"/>
                  <a:pt x="52963" y="19542"/>
                  <a:pt x="53235" y="19667"/>
                </a:cubicBezTo>
                <a:cubicBezTo>
                  <a:pt x="52807" y="20069"/>
                  <a:pt x="52398" y="20480"/>
                  <a:pt x="52004" y="20896"/>
                </a:cubicBezTo>
                <a:cubicBezTo>
                  <a:pt x="52036" y="20345"/>
                  <a:pt x="52140" y="19796"/>
                  <a:pt x="52325" y="19260"/>
                </a:cubicBezTo>
                <a:close/>
                <a:moveTo>
                  <a:pt x="31370" y="20332"/>
                </a:moveTo>
                <a:cubicBezTo>
                  <a:pt x="31605" y="20525"/>
                  <a:pt x="31845" y="20717"/>
                  <a:pt x="32091" y="20904"/>
                </a:cubicBezTo>
                <a:cubicBezTo>
                  <a:pt x="31904" y="20880"/>
                  <a:pt x="31718" y="20857"/>
                  <a:pt x="31532" y="20834"/>
                </a:cubicBezTo>
                <a:cubicBezTo>
                  <a:pt x="31363" y="20722"/>
                  <a:pt x="31179" y="20621"/>
                  <a:pt x="30978" y="20529"/>
                </a:cubicBezTo>
                <a:cubicBezTo>
                  <a:pt x="30913" y="20502"/>
                  <a:pt x="30846" y="20479"/>
                  <a:pt x="30779" y="20454"/>
                </a:cubicBezTo>
                <a:cubicBezTo>
                  <a:pt x="30974" y="20409"/>
                  <a:pt x="31172" y="20370"/>
                  <a:pt x="31370" y="20332"/>
                </a:cubicBezTo>
                <a:close/>
                <a:moveTo>
                  <a:pt x="7529" y="19928"/>
                </a:moveTo>
                <a:cubicBezTo>
                  <a:pt x="7541" y="19928"/>
                  <a:pt x="7552" y="19929"/>
                  <a:pt x="7561" y="19931"/>
                </a:cubicBezTo>
                <a:lnTo>
                  <a:pt x="7732" y="19948"/>
                </a:lnTo>
                <a:lnTo>
                  <a:pt x="8304" y="20008"/>
                </a:lnTo>
                <a:cubicBezTo>
                  <a:pt x="8202" y="20188"/>
                  <a:pt x="8112" y="20369"/>
                  <a:pt x="8035" y="20553"/>
                </a:cubicBezTo>
                <a:lnTo>
                  <a:pt x="7312" y="20716"/>
                </a:lnTo>
                <a:lnTo>
                  <a:pt x="6446" y="20914"/>
                </a:lnTo>
                <a:cubicBezTo>
                  <a:pt x="6457" y="20891"/>
                  <a:pt x="6465" y="20867"/>
                  <a:pt x="6478" y="20842"/>
                </a:cubicBezTo>
                <a:cubicBezTo>
                  <a:pt x="6628" y="20574"/>
                  <a:pt x="6836" y="20313"/>
                  <a:pt x="7125" y="20121"/>
                </a:cubicBezTo>
                <a:cubicBezTo>
                  <a:pt x="7246" y="20037"/>
                  <a:pt x="7383" y="19972"/>
                  <a:pt x="7529" y="19928"/>
                </a:cubicBezTo>
                <a:close/>
                <a:moveTo>
                  <a:pt x="53833" y="19959"/>
                </a:moveTo>
                <a:cubicBezTo>
                  <a:pt x="54043" y="20228"/>
                  <a:pt x="54208" y="20510"/>
                  <a:pt x="54322" y="20801"/>
                </a:cubicBezTo>
                <a:cubicBezTo>
                  <a:pt x="54052" y="20851"/>
                  <a:pt x="53779" y="20897"/>
                  <a:pt x="53509" y="20941"/>
                </a:cubicBezTo>
                <a:cubicBezTo>
                  <a:pt x="53521" y="20910"/>
                  <a:pt x="53532" y="20875"/>
                  <a:pt x="53543" y="20844"/>
                </a:cubicBezTo>
                <a:cubicBezTo>
                  <a:pt x="53629" y="20590"/>
                  <a:pt x="53724" y="20337"/>
                  <a:pt x="53801" y="20082"/>
                </a:cubicBezTo>
                <a:lnTo>
                  <a:pt x="53833" y="19959"/>
                </a:lnTo>
                <a:close/>
                <a:moveTo>
                  <a:pt x="71494" y="20365"/>
                </a:moveTo>
                <a:cubicBezTo>
                  <a:pt x="71812" y="20542"/>
                  <a:pt x="72158" y="20700"/>
                  <a:pt x="72530" y="20836"/>
                </a:cubicBezTo>
                <a:cubicBezTo>
                  <a:pt x="72311" y="20867"/>
                  <a:pt x="72095" y="20904"/>
                  <a:pt x="71881" y="20948"/>
                </a:cubicBezTo>
                <a:cubicBezTo>
                  <a:pt x="71872" y="20939"/>
                  <a:pt x="71865" y="20932"/>
                  <a:pt x="71858" y="20923"/>
                </a:cubicBezTo>
                <a:cubicBezTo>
                  <a:pt x="71719" y="20773"/>
                  <a:pt x="71586" y="20622"/>
                  <a:pt x="71449" y="20471"/>
                </a:cubicBezTo>
                <a:lnTo>
                  <a:pt x="71494" y="20365"/>
                </a:lnTo>
                <a:close/>
                <a:moveTo>
                  <a:pt x="35235" y="20524"/>
                </a:moveTo>
                <a:lnTo>
                  <a:pt x="35235" y="20524"/>
                </a:lnTo>
                <a:cubicBezTo>
                  <a:pt x="35393" y="20668"/>
                  <a:pt x="35552" y="20812"/>
                  <a:pt x="35719" y="20953"/>
                </a:cubicBezTo>
                <a:cubicBezTo>
                  <a:pt x="35638" y="20921"/>
                  <a:pt x="35558" y="20887"/>
                  <a:pt x="35480" y="20855"/>
                </a:cubicBezTo>
                <a:cubicBezTo>
                  <a:pt x="35403" y="20744"/>
                  <a:pt x="35321" y="20634"/>
                  <a:pt x="35235" y="20524"/>
                </a:cubicBezTo>
                <a:close/>
                <a:moveTo>
                  <a:pt x="49584" y="20790"/>
                </a:moveTo>
                <a:lnTo>
                  <a:pt x="49584" y="20790"/>
                </a:lnTo>
                <a:cubicBezTo>
                  <a:pt x="49591" y="20832"/>
                  <a:pt x="49599" y="20875"/>
                  <a:pt x="49609" y="20918"/>
                </a:cubicBezTo>
                <a:cubicBezTo>
                  <a:pt x="49611" y="20923"/>
                  <a:pt x="49612" y="20927"/>
                  <a:pt x="49612" y="20930"/>
                </a:cubicBezTo>
                <a:cubicBezTo>
                  <a:pt x="49605" y="20940"/>
                  <a:pt x="49598" y="20949"/>
                  <a:pt x="49591" y="20957"/>
                </a:cubicBezTo>
                <a:cubicBezTo>
                  <a:pt x="49589" y="20902"/>
                  <a:pt x="49588" y="20846"/>
                  <a:pt x="49584" y="20790"/>
                </a:cubicBezTo>
                <a:close/>
                <a:moveTo>
                  <a:pt x="45650" y="19805"/>
                </a:moveTo>
                <a:lnTo>
                  <a:pt x="45277" y="20969"/>
                </a:lnTo>
                <a:cubicBezTo>
                  <a:pt x="45118" y="20924"/>
                  <a:pt x="44958" y="20878"/>
                  <a:pt x="44799" y="20831"/>
                </a:cubicBezTo>
                <a:cubicBezTo>
                  <a:pt x="44795" y="20805"/>
                  <a:pt x="44790" y="20781"/>
                  <a:pt x="44786" y="20755"/>
                </a:cubicBezTo>
                <a:cubicBezTo>
                  <a:pt x="44775" y="20689"/>
                  <a:pt x="44766" y="20624"/>
                  <a:pt x="44756" y="20559"/>
                </a:cubicBezTo>
                <a:cubicBezTo>
                  <a:pt x="44858" y="20464"/>
                  <a:pt x="44962" y="20368"/>
                  <a:pt x="45066" y="20273"/>
                </a:cubicBezTo>
                <a:cubicBezTo>
                  <a:pt x="45239" y="20116"/>
                  <a:pt x="45415" y="19960"/>
                  <a:pt x="45590" y="19805"/>
                </a:cubicBezTo>
                <a:close/>
                <a:moveTo>
                  <a:pt x="18835" y="20893"/>
                </a:moveTo>
                <a:lnTo>
                  <a:pt x="18532" y="20973"/>
                </a:lnTo>
                <a:cubicBezTo>
                  <a:pt x="18531" y="20958"/>
                  <a:pt x="18527" y="20945"/>
                  <a:pt x="18526" y="20929"/>
                </a:cubicBezTo>
                <a:cubicBezTo>
                  <a:pt x="18629" y="20917"/>
                  <a:pt x="18732" y="20904"/>
                  <a:pt x="18835" y="20893"/>
                </a:cubicBezTo>
                <a:close/>
                <a:moveTo>
                  <a:pt x="31595" y="20879"/>
                </a:moveTo>
                <a:lnTo>
                  <a:pt x="31595" y="20879"/>
                </a:lnTo>
                <a:cubicBezTo>
                  <a:pt x="31741" y="20910"/>
                  <a:pt x="31886" y="20938"/>
                  <a:pt x="32028" y="20966"/>
                </a:cubicBezTo>
                <a:cubicBezTo>
                  <a:pt x="32024" y="20971"/>
                  <a:pt x="32018" y="20975"/>
                  <a:pt x="32014" y="20977"/>
                </a:cubicBezTo>
                <a:lnTo>
                  <a:pt x="31642" y="20911"/>
                </a:lnTo>
                <a:cubicBezTo>
                  <a:pt x="31627" y="20900"/>
                  <a:pt x="31610" y="20890"/>
                  <a:pt x="31595" y="20879"/>
                </a:cubicBezTo>
                <a:close/>
                <a:moveTo>
                  <a:pt x="16752" y="19046"/>
                </a:moveTo>
                <a:lnTo>
                  <a:pt x="16752" y="19046"/>
                </a:lnTo>
                <a:cubicBezTo>
                  <a:pt x="16690" y="19667"/>
                  <a:pt x="16619" y="20286"/>
                  <a:pt x="16545" y="20906"/>
                </a:cubicBezTo>
                <a:cubicBezTo>
                  <a:pt x="16346" y="20938"/>
                  <a:pt x="16147" y="20967"/>
                  <a:pt x="15948" y="20999"/>
                </a:cubicBezTo>
                <a:cubicBezTo>
                  <a:pt x="15908" y="20404"/>
                  <a:pt x="15898" y="19806"/>
                  <a:pt x="15921" y="19211"/>
                </a:cubicBezTo>
                <a:cubicBezTo>
                  <a:pt x="16197" y="19155"/>
                  <a:pt x="16475" y="19102"/>
                  <a:pt x="16752" y="19046"/>
                </a:cubicBezTo>
                <a:close/>
                <a:moveTo>
                  <a:pt x="66578" y="20728"/>
                </a:moveTo>
                <a:cubicBezTo>
                  <a:pt x="66599" y="20819"/>
                  <a:pt x="66616" y="20912"/>
                  <a:pt x="66633" y="21003"/>
                </a:cubicBezTo>
                <a:lnTo>
                  <a:pt x="66425" y="20782"/>
                </a:lnTo>
                <a:cubicBezTo>
                  <a:pt x="66477" y="20765"/>
                  <a:pt x="66527" y="20746"/>
                  <a:pt x="66578" y="20728"/>
                </a:cubicBezTo>
                <a:close/>
                <a:moveTo>
                  <a:pt x="38420" y="20916"/>
                </a:moveTo>
                <a:cubicBezTo>
                  <a:pt x="38409" y="20953"/>
                  <a:pt x="38394" y="20988"/>
                  <a:pt x="38382" y="21025"/>
                </a:cubicBezTo>
                <a:lnTo>
                  <a:pt x="38353" y="21025"/>
                </a:lnTo>
                <a:cubicBezTo>
                  <a:pt x="38346" y="21025"/>
                  <a:pt x="38338" y="21025"/>
                  <a:pt x="38331" y="21025"/>
                </a:cubicBezTo>
                <a:cubicBezTo>
                  <a:pt x="38299" y="21025"/>
                  <a:pt x="38268" y="21028"/>
                  <a:pt x="38236" y="21030"/>
                </a:cubicBezTo>
                <a:cubicBezTo>
                  <a:pt x="38223" y="21015"/>
                  <a:pt x="38208" y="21002"/>
                  <a:pt x="38195" y="20989"/>
                </a:cubicBezTo>
                <a:cubicBezTo>
                  <a:pt x="38269" y="20965"/>
                  <a:pt x="38344" y="20939"/>
                  <a:pt x="38420" y="20916"/>
                </a:cubicBezTo>
                <a:close/>
                <a:moveTo>
                  <a:pt x="65459" y="20419"/>
                </a:moveTo>
                <a:cubicBezTo>
                  <a:pt x="65546" y="20510"/>
                  <a:pt x="65632" y="20600"/>
                  <a:pt x="65717" y="20692"/>
                </a:cubicBezTo>
                <a:cubicBezTo>
                  <a:pt x="65349" y="20819"/>
                  <a:pt x="64978" y="20945"/>
                  <a:pt x="64605" y="21068"/>
                </a:cubicBezTo>
                <a:lnTo>
                  <a:pt x="64593" y="21071"/>
                </a:lnTo>
                <a:lnTo>
                  <a:pt x="64881" y="20697"/>
                </a:lnTo>
                <a:lnTo>
                  <a:pt x="65127" y="20578"/>
                </a:lnTo>
                <a:lnTo>
                  <a:pt x="65459" y="20419"/>
                </a:lnTo>
                <a:close/>
                <a:moveTo>
                  <a:pt x="33291" y="20614"/>
                </a:moveTo>
                <a:cubicBezTo>
                  <a:pt x="33436" y="20675"/>
                  <a:pt x="33578" y="20736"/>
                  <a:pt x="33721" y="20797"/>
                </a:cubicBezTo>
                <a:cubicBezTo>
                  <a:pt x="33669" y="20889"/>
                  <a:pt x="33617" y="20982"/>
                  <a:pt x="33563" y="21073"/>
                </a:cubicBezTo>
                <a:cubicBezTo>
                  <a:pt x="33387" y="21054"/>
                  <a:pt x="33211" y="21033"/>
                  <a:pt x="33034" y="21014"/>
                </a:cubicBezTo>
                <a:cubicBezTo>
                  <a:pt x="33119" y="20880"/>
                  <a:pt x="33203" y="20747"/>
                  <a:pt x="33291" y="20614"/>
                </a:cubicBezTo>
                <a:close/>
                <a:moveTo>
                  <a:pt x="69978" y="20197"/>
                </a:moveTo>
                <a:lnTo>
                  <a:pt x="69978" y="20197"/>
                </a:lnTo>
                <a:cubicBezTo>
                  <a:pt x="70128" y="20218"/>
                  <a:pt x="70280" y="20233"/>
                  <a:pt x="70436" y="20240"/>
                </a:cubicBezTo>
                <a:cubicBezTo>
                  <a:pt x="70493" y="20508"/>
                  <a:pt x="70492" y="20785"/>
                  <a:pt x="70425" y="21055"/>
                </a:cubicBezTo>
                <a:cubicBezTo>
                  <a:pt x="70422" y="21066"/>
                  <a:pt x="70419" y="21075"/>
                  <a:pt x="70416" y="21085"/>
                </a:cubicBezTo>
                <a:cubicBezTo>
                  <a:pt x="70357" y="20987"/>
                  <a:pt x="70296" y="20890"/>
                  <a:pt x="70242" y="20792"/>
                </a:cubicBezTo>
                <a:cubicBezTo>
                  <a:pt x="70138" y="20597"/>
                  <a:pt x="70049" y="20398"/>
                  <a:pt x="69978" y="20197"/>
                </a:cubicBezTo>
                <a:close/>
                <a:moveTo>
                  <a:pt x="71370" y="20927"/>
                </a:moveTo>
                <a:cubicBezTo>
                  <a:pt x="71402" y="20964"/>
                  <a:pt x="71438" y="20999"/>
                  <a:pt x="71471" y="21036"/>
                </a:cubicBezTo>
                <a:lnTo>
                  <a:pt x="71226" y="21093"/>
                </a:lnTo>
                <a:cubicBezTo>
                  <a:pt x="71273" y="21037"/>
                  <a:pt x="71321" y="20983"/>
                  <a:pt x="71370" y="20927"/>
                </a:cubicBezTo>
                <a:close/>
                <a:moveTo>
                  <a:pt x="20580" y="20856"/>
                </a:moveTo>
                <a:cubicBezTo>
                  <a:pt x="20662" y="20864"/>
                  <a:pt x="20741" y="20875"/>
                  <a:pt x="20819" y="20889"/>
                </a:cubicBezTo>
                <a:cubicBezTo>
                  <a:pt x="20809" y="20932"/>
                  <a:pt x="20806" y="20972"/>
                  <a:pt x="20797" y="21014"/>
                </a:cubicBezTo>
                <a:cubicBezTo>
                  <a:pt x="20675" y="21042"/>
                  <a:pt x="20555" y="21069"/>
                  <a:pt x="20434" y="21094"/>
                </a:cubicBezTo>
                <a:lnTo>
                  <a:pt x="20445" y="21037"/>
                </a:lnTo>
                <a:cubicBezTo>
                  <a:pt x="20490" y="20976"/>
                  <a:pt x="20536" y="20916"/>
                  <a:pt x="20580" y="20856"/>
                </a:cubicBezTo>
                <a:close/>
                <a:moveTo>
                  <a:pt x="11645" y="20165"/>
                </a:moveTo>
                <a:cubicBezTo>
                  <a:pt x="11664" y="20269"/>
                  <a:pt x="11685" y="20372"/>
                  <a:pt x="11698" y="20477"/>
                </a:cubicBezTo>
                <a:cubicBezTo>
                  <a:pt x="11726" y="20683"/>
                  <a:pt x="11732" y="20890"/>
                  <a:pt x="11724" y="21096"/>
                </a:cubicBezTo>
                <a:cubicBezTo>
                  <a:pt x="11587" y="21050"/>
                  <a:pt x="11444" y="21012"/>
                  <a:pt x="11297" y="20982"/>
                </a:cubicBezTo>
                <a:cubicBezTo>
                  <a:pt x="11346" y="20711"/>
                  <a:pt x="11455" y="20444"/>
                  <a:pt x="11624" y="20193"/>
                </a:cubicBezTo>
                <a:cubicBezTo>
                  <a:pt x="11630" y="20185"/>
                  <a:pt x="11639" y="20175"/>
                  <a:pt x="11645" y="20165"/>
                </a:cubicBezTo>
                <a:close/>
                <a:moveTo>
                  <a:pt x="30899" y="21090"/>
                </a:moveTo>
                <a:cubicBezTo>
                  <a:pt x="30916" y="21092"/>
                  <a:pt x="30932" y="21095"/>
                  <a:pt x="30948" y="21098"/>
                </a:cubicBezTo>
                <a:lnTo>
                  <a:pt x="30914" y="21098"/>
                </a:lnTo>
                <a:cubicBezTo>
                  <a:pt x="30908" y="21096"/>
                  <a:pt x="30905" y="21092"/>
                  <a:pt x="30899" y="21090"/>
                </a:cubicBezTo>
                <a:close/>
                <a:moveTo>
                  <a:pt x="53184" y="20310"/>
                </a:moveTo>
                <a:lnTo>
                  <a:pt x="53184" y="20310"/>
                </a:lnTo>
                <a:cubicBezTo>
                  <a:pt x="53106" y="20551"/>
                  <a:pt x="53022" y="20791"/>
                  <a:pt x="52933" y="21031"/>
                </a:cubicBezTo>
                <a:cubicBezTo>
                  <a:pt x="52751" y="21058"/>
                  <a:pt x="52571" y="21086"/>
                  <a:pt x="52388" y="21111"/>
                </a:cubicBezTo>
                <a:cubicBezTo>
                  <a:pt x="52644" y="20840"/>
                  <a:pt x="52913" y="20574"/>
                  <a:pt x="53184" y="20310"/>
                </a:cubicBezTo>
                <a:close/>
                <a:moveTo>
                  <a:pt x="15277" y="20842"/>
                </a:moveTo>
                <a:cubicBezTo>
                  <a:pt x="15315" y="20924"/>
                  <a:pt x="15354" y="21006"/>
                  <a:pt x="15393" y="21090"/>
                </a:cubicBezTo>
                <a:lnTo>
                  <a:pt x="15226" y="21118"/>
                </a:lnTo>
                <a:cubicBezTo>
                  <a:pt x="15239" y="21025"/>
                  <a:pt x="15260" y="20934"/>
                  <a:pt x="15277" y="20842"/>
                </a:cubicBezTo>
                <a:close/>
                <a:moveTo>
                  <a:pt x="51243" y="20093"/>
                </a:moveTo>
                <a:cubicBezTo>
                  <a:pt x="51264" y="20444"/>
                  <a:pt x="51298" y="20796"/>
                  <a:pt x="51344" y="21146"/>
                </a:cubicBezTo>
                <a:cubicBezTo>
                  <a:pt x="51197" y="21020"/>
                  <a:pt x="51045" y="20894"/>
                  <a:pt x="50878" y="20777"/>
                </a:cubicBezTo>
                <a:cubicBezTo>
                  <a:pt x="50864" y="20766"/>
                  <a:pt x="50845" y="20756"/>
                  <a:pt x="50829" y="20745"/>
                </a:cubicBezTo>
                <a:cubicBezTo>
                  <a:pt x="50822" y="20578"/>
                  <a:pt x="50807" y="20409"/>
                  <a:pt x="50777" y="20241"/>
                </a:cubicBezTo>
                <a:cubicBezTo>
                  <a:pt x="50919" y="20210"/>
                  <a:pt x="51060" y="20169"/>
                  <a:pt x="51197" y="20115"/>
                </a:cubicBezTo>
                <a:cubicBezTo>
                  <a:pt x="51214" y="20107"/>
                  <a:pt x="51227" y="20100"/>
                  <a:pt x="51243" y="20093"/>
                </a:cubicBezTo>
                <a:close/>
                <a:moveTo>
                  <a:pt x="64108" y="21066"/>
                </a:moveTo>
                <a:lnTo>
                  <a:pt x="64041" y="21153"/>
                </a:lnTo>
                <a:cubicBezTo>
                  <a:pt x="64033" y="21138"/>
                  <a:pt x="64026" y="21123"/>
                  <a:pt x="64020" y="21108"/>
                </a:cubicBezTo>
                <a:lnTo>
                  <a:pt x="64108" y="21066"/>
                </a:lnTo>
                <a:close/>
                <a:moveTo>
                  <a:pt x="76934" y="21062"/>
                </a:moveTo>
                <a:lnTo>
                  <a:pt x="76934" y="21062"/>
                </a:lnTo>
                <a:cubicBezTo>
                  <a:pt x="76961" y="21097"/>
                  <a:pt x="76986" y="21132"/>
                  <a:pt x="77013" y="21168"/>
                </a:cubicBezTo>
                <a:lnTo>
                  <a:pt x="76961" y="21172"/>
                </a:lnTo>
                <a:cubicBezTo>
                  <a:pt x="76952" y="21135"/>
                  <a:pt x="76942" y="21098"/>
                  <a:pt x="76934" y="21062"/>
                </a:cubicBezTo>
                <a:close/>
                <a:moveTo>
                  <a:pt x="9590" y="20550"/>
                </a:moveTo>
                <a:cubicBezTo>
                  <a:pt x="9742" y="20664"/>
                  <a:pt x="9886" y="20784"/>
                  <a:pt x="10017" y="20911"/>
                </a:cubicBezTo>
                <a:cubicBezTo>
                  <a:pt x="9897" y="20922"/>
                  <a:pt x="9779" y="20937"/>
                  <a:pt x="9665" y="20955"/>
                </a:cubicBezTo>
                <a:cubicBezTo>
                  <a:pt x="9361" y="21005"/>
                  <a:pt x="9074" y="21081"/>
                  <a:pt x="8805" y="21175"/>
                </a:cubicBezTo>
                <a:cubicBezTo>
                  <a:pt x="8825" y="21019"/>
                  <a:pt x="8849" y="20863"/>
                  <a:pt x="8872" y="20706"/>
                </a:cubicBezTo>
                <a:cubicBezTo>
                  <a:pt x="9111" y="20651"/>
                  <a:pt x="9351" y="20601"/>
                  <a:pt x="9590" y="20550"/>
                </a:cubicBezTo>
                <a:close/>
                <a:moveTo>
                  <a:pt x="34443" y="21113"/>
                </a:moveTo>
                <a:cubicBezTo>
                  <a:pt x="34492" y="21134"/>
                  <a:pt x="34542" y="21157"/>
                  <a:pt x="34591" y="21179"/>
                </a:cubicBezTo>
                <a:cubicBezTo>
                  <a:pt x="34523" y="21172"/>
                  <a:pt x="34454" y="21166"/>
                  <a:pt x="34385" y="21158"/>
                </a:cubicBezTo>
                <a:cubicBezTo>
                  <a:pt x="34405" y="21142"/>
                  <a:pt x="34423" y="21128"/>
                  <a:pt x="34443" y="21113"/>
                </a:cubicBezTo>
                <a:close/>
                <a:moveTo>
                  <a:pt x="17848" y="21107"/>
                </a:moveTo>
                <a:cubicBezTo>
                  <a:pt x="17849" y="21122"/>
                  <a:pt x="17850" y="21139"/>
                  <a:pt x="17851" y="21153"/>
                </a:cubicBezTo>
                <a:lnTo>
                  <a:pt x="17751" y="21180"/>
                </a:lnTo>
                <a:lnTo>
                  <a:pt x="17848" y="21107"/>
                </a:lnTo>
                <a:close/>
                <a:moveTo>
                  <a:pt x="47476" y="20185"/>
                </a:moveTo>
                <a:cubicBezTo>
                  <a:pt x="47556" y="20197"/>
                  <a:pt x="47636" y="20204"/>
                  <a:pt x="47715" y="20215"/>
                </a:cubicBezTo>
                <a:cubicBezTo>
                  <a:pt x="47794" y="20262"/>
                  <a:pt x="47868" y="20311"/>
                  <a:pt x="47945" y="20359"/>
                </a:cubicBezTo>
                <a:cubicBezTo>
                  <a:pt x="47668" y="20607"/>
                  <a:pt x="47436" y="20872"/>
                  <a:pt x="47235" y="21141"/>
                </a:cubicBezTo>
                <a:cubicBezTo>
                  <a:pt x="47069" y="21153"/>
                  <a:pt x="46903" y="21169"/>
                  <a:pt x="46742" y="21194"/>
                </a:cubicBezTo>
                <a:cubicBezTo>
                  <a:pt x="46822" y="21063"/>
                  <a:pt x="46908" y="20935"/>
                  <a:pt x="46998" y="20807"/>
                </a:cubicBezTo>
                <a:cubicBezTo>
                  <a:pt x="47148" y="20596"/>
                  <a:pt x="47309" y="20389"/>
                  <a:pt x="47476" y="20185"/>
                </a:cubicBezTo>
                <a:close/>
                <a:moveTo>
                  <a:pt x="29332" y="20845"/>
                </a:moveTo>
                <a:cubicBezTo>
                  <a:pt x="29354" y="20850"/>
                  <a:pt x="29378" y="20852"/>
                  <a:pt x="29401" y="20856"/>
                </a:cubicBezTo>
                <a:cubicBezTo>
                  <a:pt x="29466" y="20868"/>
                  <a:pt x="29527" y="20884"/>
                  <a:pt x="29588" y="20900"/>
                </a:cubicBezTo>
                <a:cubicBezTo>
                  <a:pt x="29587" y="20913"/>
                  <a:pt x="29583" y="20926"/>
                  <a:pt x="29583" y="20939"/>
                </a:cubicBezTo>
                <a:cubicBezTo>
                  <a:pt x="29576" y="21019"/>
                  <a:pt x="29576" y="21096"/>
                  <a:pt x="29575" y="21175"/>
                </a:cubicBezTo>
                <a:cubicBezTo>
                  <a:pt x="29397" y="21191"/>
                  <a:pt x="29220" y="21210"/>
                  <a:pt x="29044" y="21228"/>
                </a:cubicBezTo>
                <a:cubicBezTo>
                  <a:pt x="29044" y="21159"/>
                  <a:pt x="29050" y="21091"/>
                  <a:pt x="29058" y="21022"/>
                </a:cubicBezTo>
                <a:cubicBezTo>
                  <a:pt x="29107" y="20976"/>
                  <a:pt x="29157" y="20933"/>
                  <a:pt x="29206" y="20886"/>
                </a:cubicBezTo>
                <a:cubicBezTo>
                  <a:pt x="29220" y="20881"/>
                  <a:pt x="29233" y="20878"/>
                  <a:pt x="29248" y="20873"/>
                </a:cubicBezTo>
                <a:cubicBezTo>
                  <a:pt x="29273" y="20863"/>
                  <a:pt x="29303" y="20855"/>
                  <a:pt x="29332" y="20845"/>
                </a:cubicBezTo>
                <a:close/>
                <a:moveTo>
                  <a:pt x="46396" y="19969"/>
                </a:moveTo>
                <a:cubicBezTo>
                  <a:pt x="46531" y="20003"/>
                  <a:pt x="46663" y="20035"/>
                  <a:pt x="46796" y="20065"/>
                </a:cubicBezTo>
                <a:cubicBezTo>
                  <a:pt x="46862" y="20078"/>
                  <a:pt x="46930" y="20089"/>
                  <a:pt x="46995" y="20101"/>
                </a:cubicBezTo>
                <a:cubicBezTo>
                  <a:pt x="46701" y="20467"/>
                  <a:pt x="46438" y="20844"/>
                  <a:pt x="46206" y="21229"/>
                </a:cubicBezTo>
                <a:cubicBezTo>
                  <a:pt x="46118" y="21205"/>
                  <a:pt x="46033" y="21182"/>
                  <a:pt x="45946" y="21157"/>
                </a:cubicBezTo>
                <a:cubicBezTo>
                  <a:pt x="46089" y="20819"/>
                  <a:pt x="46225" y="20481"/>
                  <a:pt x="46342" y="20139"/>
                </a:cubicBezTo>
                <a:cubicBezTo>
                  <a:pt x="46362" y="20082"/>
                  <a:pt x="46378" y="20027"/>
                  <a:pt x="46396" y="19969"/>
                </a:cubicBezTo>
                <a:close/>
                <a:moveTo>
                  <a:pt x="76193" y="20344"/>
                </a:moveTo>
                <a:cubicBezTo>
                  <a:pt x="76324" y="20624"/>
                  <a:pt x="76414" y="20913"/>
                  <a:pt x="76478" y="21205"/>
                </a:cubicBezTo>
                <a:lnTo>
                  <a:pt x="76287" y="21217"/>
                </a:lnTo>
                <a:cubicBezTo>
                  <a:pt x="76209" y="21223"/>
                  <a:pt x="76129" y="21229"/>
                  <a:pt x="76052" y="21236"/>
                </a:cubicBezTo>
                <a:cubicBezTo>
                  <a:pt x="76122" y="20940"/>
                  <a:pt x="76170" y="20641"/>
                  <a:pt x="76193" y="20344"/>
                </a:cubicBezTo>
                <a:close/>
                <a:moveTo>
                  <a:pt x="27563" y="20998"/>
                </a:moveTo>
                <a:lnTo>
                  <a:pt x="27563" y="20998"/>
                </a:lnTo>
                <a:cubicBezTo>
                  <a:pt x="27522" y="21036"/>
                  <a:pt x="27479" y="21073"/>
                  <a:pt x="27441" y="21111"/>
                </a:cubicBezTo>
                <a:cubicBezTo>
                  <a:pt x="27319" y="21156"/>
                  <a:pt x="27197" y="21204"/>
                  <a:pt x="27076" y="21250"/>
                </a:cubicBezTo>
                <a:cubicBezTo>
                  <a:pt x="27068" y="21244"/>
                  <a:pt x="27060" y="21239"/>
                  <a:pt x="27053" y="21234"/>
                </a:cubicBezTo>
                <a:lnTo>
                  <a:pt x="27563" y="20998"/>
                </a:lnTo>
                <a:close/>
                <a:moveTo>
                  <a:pt x="48373" y="20635"/>
                </a:moveTo>
                <a:cubicBezTo>
                  <a:pt x="48446" y="20686"/>
                  <a:pt x="48519" y="20737"/>
                  <a:pt x="48591" y="20790"/>
                </a:cubicBezTo>
                <a:cubicBezTo>
                  <a:pt x="48587" y="20944"/>
                  <a:pt x="48585" y="21097"/>
                  <a:pt x="48576" y="21250"/>
                </a:cubicBezTo>
                <a:cubicBezTo>
                  <a:pt x="48386" y="21199"/>
                  <a:pt x="48188" y="21163"/>
                  <a:pt x="47986" y="21145"/>
                </a:cubicBezTo>
                <a:cubicBezTo>
                  <a:pt x="48127" y="20978"/>
                  <a:pt x="48257" y="20808"/>
                  <a:pt x="48373" y="20635"/>
                </a:cubicBezTo>
                <a:close/>
                <a:moveTo>
                  <a:pt x="55092" y="21098"/>
                </a:moveTo>
                <a:lnTo>
                  <a:pt x="55092" y="21098"/>
                </a:lnTo>
                <a:cubicBezTo>
                  <a:pt x="55043" y="21155"/>
                  <a:pt x="54993" y="21211"/>
                  <a:pt x="54944" y="21265"/>
                </a:cubicBezTo>
                <a:cubicBezTo>
                  <a:pt x="54937" y="21223"/>
                  <a:pt x="54923" y="21181"/>
                  <a:pt x="54914" y="21140"/>
                </a:cubicBezTo>
                <a:cubicBezTo>
                  <a:pt x="54914" y="21139"/>
                  <a:pt x="54914" y="21136"/>
                  <a:pt x="54915" y="21136"/>
                </a:cubicBezTo>
                <a:cubicBezTo>
                  <a:pt x="54975" y="21124"/>
                  <a:pt x="55034" y="21111"/>
                  <a:pt x="55092" y="21098"/>
                </a:cubicBezTo>
                <a:close/>
                <a:moveTo>
                  <a:pt x="22501" y="20917"/>
                </a:moveTo>
                <a:cubicBezTo>
                  <a:pt x="22542" y="20970"/>
                  <a:pt x="22577" y="21022"/>
                  <a:pt x="22619" y="21073"/>
                </a:cubicBezTo>
                <a:cubicBezTo>
                  <a:pt x="22620" y="21141"/>
                  <a:pt x="22620" y="21210"/>
                  <a:pt x="22624" y="21277"/>
                </a:cubicBezTo>
                <a:cubicBezTo>
                  <a:pt x="22487" y="21179"/>
                  <a:pt x="22337" y="21091"/>
                  <a:pt x="22178" y="21009"/>
                </a:cubicBezTo>
                <a:cubicBezTo>
                  <a:pt x="22286" y="20978"/>
                  <a:pt x="22393" y="20950"/>
                  <a:pt x="22501" y="20917"/>
                </a:cubicBezTo>
                <a:close/>
                <a:moveTo>
                  <a:pt x="7896" y="20923"/>
                </a:moveTo>
                <a:lnTo>
                  <a:pt x="7896" y="20923"/>
                </a:lnTo>
                <a:cubicBezTo>
                  <a:pt x="7858" y="21044"/>
                  <a:pt x="7828" y="21166"/>
                  <a:pt x="7806" y="21287"/>
                </a:cubicBezTo>
                <a:cubicBezTo>
                  <a:pt x="7466" y="21234"/>
                  <a:pt x="7120" y="21199"/>
                  <a:pt x="6771" y="21179"/>
                </a:cubicBezTo>
                <a:lnTo>
                  <a:pt x="7018" y="21122"/>
                </a:lnTo>
                <a:lnTo>
                  <a:pt x="7896" y="20923"/>
                </a:lnTo>
                <a:close/>
                <a:moveTo>
                  <a:pt x="50813" y="21255"/>
                </a:moveTo>
                <a:cubicBezTo>
                  <a:pt x="50830" y="21271"/>
                  <a:pt x="50848" y="21283"/>
                  <a:pt x="50865" y="21295"/>
                </a:cubicBezTo>
                <a:cubicBezTo>
                  <a:pt x="50846" y="21297"/>
                  <a:pt x="50828" y="21298"/>
                  <a:pt x="50808" y="21300"/>
                </a:cubicBezTo>
                <a:cubicBezTo>
                  <a:pt x="50810" y="21285"/>
                  <a:pt x="50812" y="21271"/>
                  <a:pt x="50813" y="21255"/>
                </a:cubicBezTo>
                <a:close/>
                <a:moveTo>
                  <a:pt x="41535" y="20192"/>
                </a:moveTo>
                <a:cubicBezTo>
                  <a:pt x="41555" y="20199"/>
                  <a:pt x="41576" y="20208"/>
                  <a:pt x="41597" y="20214"/>
                </a:cubicBezTo>
                <a:cubicBezTo>
                  <a:pt x="41583" y="20235"/>
                  <a:pt x="41572" y="20257"/>
                  <a:pt x="41559" y="20277"/>
                </a:cubicBezTo>
                <a:lnTo>
                  <a:pt x="41446" y="20411"/>
                </a:lnTo>
                <a:lnTo>
                  <a:pt x="40912" y="21065"/>
                </a:lnTo>
                <a:lnTo>
                  <a:pt x="40904" y="21074"/>
                </a:lnTo>
                <a:lnTo>
                  <a:pt x="40918" y="21069"/>
                </a:lnTo>
                <a:lnTo>
                  <a:pt x="40947" y="21057"/>
                </a:lnTo>
                <a:lnTo>
                  <a:pt x="41004" y="21032"/>
                </a:lnTo>
                <a:lnTo>
                  <a:pt x="41119" y="20983"/>
                </a:lnTo>
                <a:lnTo>
                  <a:pt x="41264" y="20920"/>
                </a:lnTo>
                <a:lnTo>
                  <a:pt x="41264" y="20920"/>
                </a:lnTo>
                <a:cubicBezTo>
                  <a:pt x="41230" y="21048"/>
                  <a:pt x="41206" y="21176"/>
                  <a:pt x="41200" y="21305"/>
                </a:cubicBezTo>
                <a:cubicBezTo>
                  <a:pt x="41194" y="21311"/>
                  <a:pt x="41190" y="21316"/>
                  <a:pt x="41185" y="21322"/>
                </a:cubicBezTo>
                <a:cubicBezTo>
                  <a:pt x="40981" y="21274"/>
                  <a:pt x="40775" y="21232"/>
                  <a:pt x="40565" y="21194"/>
                </a:cubicBezTo>
                <a:cubicBezTo>
                  <a:pt x="40390" y="21075"/>
                  <a:pt x="40209" y="20960"/>
                  <a:pt x="40029" y="20844"/>
                </a:cubicBezTo>
                <a:cubicBezTo>
                  <a:pt x="40154" y="20695"/>
                  <a:pt x="40284" y="20548"/>
                  <a:pt x="40415" y="20403"/>
                </a:cubicBezTo>
                <a:cubicBezTo>
                  <a:pt x="40787" y="20324"/>
                  <a:pt x="41160" y="20253"/>
                  <a:pt x="41535" y="20192"/>
                </a:cubicBezTo>
                <a:close/>
                <a:moveTo>
                  <a:pt x="50207" y="20824"/>
                </a:moveTo>
                <a:cubicBezTo>
                  <a:pt x="50245" y="20845"/>
                  <a:pt x="50282" y="20869"/>
                  <a:pt x="50320" y="20891"/>
                </a:cubicBezTo>
                <a:cubicBezTo>
                  <a:pt x="50320" y="21044"/>
                  <a:pt x="50311" y="21196"/>
                  <a:pt x="50292" y="21349"/>
                </a:cubicBezTo>
                <a:cubicBezTo>
                  <a:pt x="50275" y="21351"/>
                  <a:pt x="50256" y="21352"/>
                  <a:pt x="50239" y="21355"/>
                </a:cubicBezTo>
                <a:lnTo>
                  <a:pt x="50234" y="21343"/>
                </a:lnTo>
                <a:cubicBezTo>
                  <a:pt x="50205" y="21239"/>
                  <a:pt x="50183" y="21134"/>
                  <a:pt x="50156" y="21030"/>
                </a:cubicBezTo>
                <a:cubicBezTo>
                  <a:pt x="50158" y="21013"/>
                  <a:pt x="50158" y="20999"/>
                  <a:pt x="50158" y="20984"/>
                </a:cubicBezTo>
                <a:cubicBezTo>
                  <a:pt x="50175" y="20932"/>
                  <a:pt x="50190" y="20877"/>
                  <a:pt x="50207" y="20824"/>
                </a:cubicBezTo>
                <a:close/>
                <a:moveTo>
                  <a:pt x="8391" y="21070"/>
                </a:moveTo>
                <a:lnTo>
                  <a:pt x="8391" y="21070"/>
                </a:lnTo>
                <a:cubicBezTo>
                  <a:pt x="8379" y="21164"/>
                  <a:pt x="8367" y="21260"/>
                  <a:pt x="8354" y="21353"/>
                </a:cubicBezTo>
                <a:cubicBezTo>
                  <a:pt x="8345" y="21358"/>
                  <a:pt x="8336" y="21362"/>
                  <a:pt x="8327" y="21365"/>
                </a:cubicBezTo>
                <a:cubicBezTo>
                  <a:pt x="8344" y="21266"/>
                  <a:pt x="8364" y="21168"/>
                  <a:pt x="8391" y="21070"/>
                </a:cubicBezTo>
                <a:close/>
                <a:moveTo>
                  <a:pt x="75610" y="19558"/>
                </a:moveTo>
                <a:cubicBezTo>
                  <a:pt x="75666" y="19612"/>
                  <a:pt x="75721" y="19668"/>
                  <a:pt x="75776" y="19722"/>
                </a:cubicBezTo>
                <a:cubicBezTo>
                  <a:pt x="75792" y="20240"/>
                  <a:pt x="75731" y="20759"/>
                  <a:pt x="75602" y="21272"/>
                </a:cubicBezTo>
                <a:cubicBezTo>
                  <a:pt x="75252" y="21302"/>
                  <a:pt x="74901" y="21337"/>
                  <a:pt x="74552" y="21374"/>
                </a:cubicBezTo>
                <a:lnTo>
                  <a:pt x="74552" y="21355"/>
                </a:lnTo>
                <a:lnTo>
                  <a:pt x="74546" y="20988"/>
                </a:lnTo>
                <a:cubicBezTo>
                  <a:pt x="74607" y="20966"/>
                  <a:pt x="74666" y="20944"/>
                  <a:pt x="74721" y="20916"/>
                </a:cubicBezTo>
                <a:cubicBezTo>
                  <a:pt x="74932" y="20814"/>
                  <a:pt x="75098" y="20681"/>
                  <a:pt x="75218" y="20537"/>
                </a:cubicBezTo>
                <a:cubicBezTo>
                  <a:pt x="75476" y="20228"/>
                  <a:pt x="75581" y="19894"/>
                  <a:pt x="75610" y="19558"/>
                </a:cubicBezTo>
                <a:close/>
                <a:moveTo>
                  <a:pt x="17282" y="21098"/>
                </a:moveTo>
                <a:lnTo>
                  <a:pt x="16913" y="21375"/>
                </a:lnTo>
                <a:lnTo>
                  <a:pt x="16941" y="21151"/>
                </a:lnTo>
                <a:cubicBezTo>
                  <a:pt x="17050" y="21134"/>
                  <a:pt x="17159" y="21117"/>
                  <a:pt x="17268" y="21101"/>
                </a:cubicBezTo>
                <a:cubicBezTo>
                  <a:pt x="17272" y="21101"/>
                  <a:pt x="17278" y="21098"/>
                  <a:pt x="17282" y="21098"/>
                </a:cubicBezTo>
                <a:close/>
                <a:moveTo>
                  <a:pt x="19911" y="20989"/>
                </a:moveTo>
                <a:lnTo>
                  <a:pt x="19911" y="20989"/>
                </a:lnTo>
                <a:cubicBezTo>
                  <a:pt x="19851" y="21070"/>
                  <a:pt x="19792" y="21152"/>
                  <a:pt x="19734" y="21234"/>
                </a:cubicBezTo>
                <a:cubicBezTo>
                  <a:pt x="19437" y="21288"/>
                  <a:pt x="19138" y="21337"/>
                  <a:pt x="18837" y="21382"/>
                </a:cubicBezTo>
                <a:cubicBezTo>
                  <a:pt x="19108" y="21278"/>
                  <a:pt x="19378" y="21174"/>
                  <a:pt x="19642" y="21060"/>
                </a:cubicBezTo>
                <a:lnTo>
                  <a:pt x="19911" y="20989"/>
                </a:lnTo>
                <a:close/>
                <a:moveTo>
                  <a:pt x="23258" y="20675"/>
                </a:moveTo>
                <a:cubicBezTo>
                  <a:pt x="23425" y="20746"/>
                  <a:pt x="23592" y="20815"/>
                  <a:pt x="23759" y="20888"/>
                </a:cubicBezTo>
                <a:cubicBezTo>
                  <a:pt x="23745" y="21000"/>
                  <a:pt x="23736" y="21115"/>
                  <a:pt x="23717" y="21228"/>
                </a:cubicBezTo>
                <a:cubicBezTo>
                  <a:pt x="23660" y="21283"/>
                  <a:pt x="23600" y="21336"/>
                  <a:pt x="23540" y="21391"/>
                </a:cubicBezTo>
                <a:cubicBezTo>
                  <a:pt x="23374" y="21206"/>
                  <a:pt x="23220" y="21020"/>
                  <a:pt x="23073" y="20829"/>
                </a:cubicBezTo>
                <a:cubicBezTo>
                  <a:pt x="23073" y="20797"/>
                  <a:pt x="23072" y="20766"/>
                  <a:pt x="23072" y="20735"/>
                </a:cubicBezTo>
                <a:cubicBezTo>
                  <a:pt x="23133" y="20715"/>
                  <a:pt x="23197" y="20695"/>
                  <a:pt x="23258" y="20675"/>
                </a:cubicBezTo>
                <a:close/>
                <a:moveTo>
                  <a:pt x="14929" y="20154"/>
                </a:moveTo>
                <a:cubicBezTo>
                  <a:pt x="14904" y="20245"/>
                  <a:pt x="14874" y="20333"/>
                  <a:pt x="14852" y="20423"/>
                </a:cubicBezTo>
                <a:cubicBezTo>
                  <a:pt x="14787" y="20684"/>
                  <a:pt x="14743" y="20946"/>
                  <a:pt x="14708" y="21207"/>
                </a:cubicBezTo>
                <a:cubicBezTo>
                  <a:pt x="14375" y="21267"/>
                  <a:pt x="14042" y="21329"/>
                  <a:pt x="13710" y="21392"/>
                </a:cubicBezTo>
                <a:cubicBezTo>
                  <a:pt x="13963" y="21098"/>
                  <a:pt x="14272" y="20802"/>
                  <a:pt x="14548" y="20508"/>
                </a:cubicBezTo>
                <a:cubicBezTo>
                  <a:pt x="14682" y="20387"/>
                  <a:pt x="14808" y="20270"/>
                  <a:pt x="14929" y="20154"/>
                </a:cubicBezTo>
                <a:close/>
                <a:moveTo>
                  <a:pt x="42415" y="20491"/>
                </a:moveTo>
                <a:cubicBezTo>
                  <a:pt x="42551" y="20536"/>
                  <a:pt x="42688" y="20576"/>
                  <a:pt x="42825" y="20619"/>
                </a:cubicBezTo>
                <a:cubicBezTo>
                  <a:pt x="42998" y="20850"/>
                  <a:pt x="43170" y="21081"/>
                  <a:pt x="43349" y="21311"/>
                </a:cubicBezTo>
                <a:cubicBezTo>
                  <a:pt x="43351" y="21333"/>
                  <a:pt x="43353" y="21357"/>
                  <a:pt x="43354" y="21377"/>
                </a:cubicBezTo>
                <a:cubicBezTo>
                  <a:pt x="43348" y="21387"/>
                  <a:pt x="43342" y="21397"/>
                  <a:pt x="43336" y="21408"/>
                </a:cubicBezTo>
                <a:cubicBezTo>
                  <a:pt x="42967" y="21136"/>
                  <a:pt x="42649" y="20840"/>
                  <a:pt x="42393" y="20520"/>
                </a:cubicBezTo>
                <a:cubicBezTo>
                  <a:pt x="42399" y="20511"/>
                  <a:pt x="42408" y="20500"/>
                  <a:pt x="42415" y="20491"/>
                </a:cubicBezTo>
                <a:close/>
                <a:moveTo>
                  <a:pt x="37808" y="21335"/>
                </a:moveTo>
                <a:cubicBezTo>
                  <a:pt x="37808" y="21335"/>
                  <a:pt x="37809" y="21335"/>
                  <a:pt x="37809" y="21336"/>
                </a:cubicBezTo>
                <a:cubicBezTo>
                  <a:pt x="37851" y="21375"/>
                  <a:pt x="37891" y="21415"/>
                  <a:pt x="37929" y="21455"/>
                </a:cubicBezTo>
                <a:cubicBezTo>
                  <a:pt x="37688" y="21440"/>
                  <a:pt x="37445" y="21423"/>
                  <a:pt x="37204" y="21405"/>
                </a:cubicBezTo>
                <a:lnTo>
                  <a:pt x="37204" y="21400"/>
                </a:lnTo>
                <a:cubicBezTo>
                  <a:pt x="37404" y="21374"/>
                  <a:pt x="37606" y="21350"/>
                  <a:pt x="37808" y="21335"/>
                </a:cubicBezTo>
                <a:close/>
                <a:moveTo>
                  <a:pt x="38845" y="21310"/>
                </a:moveTo>
                <a:cubicBezTo>
                  <a:pt x="38872" y="21310"/>
                  <a:pt x="38899" y="21311"/>
                  <a:pt x="38928" y="21313"/>
                </a:cubicBezTo>
                <a:cubicBezTo>
                  <a:pt x="38886" y="21365"/>
                  <a:pt x="38843" y="21417"/>
                  <a:pt x="38802" y="21469"/>
                </a:cubicBezTo>
                <a:cubicBezTo>
                  <a:pt x="38786" y="21460"/>
                  <a:pt x="38768" y="21451"/>
                  <a:pt x="38751" y="21441"/>
                </a:cubicBezTo>
                <a:cubicBezTo>
                  <a:pt x="38760" y="21415"/>
                  <a:pt x="38770" y="21387"/>
                  <a:pt x="38779" y="21360"/>
                </a:cubicBezTo>
                <a:cubicBezTo>
                  <a:pt x="38801" y="21344"/>
                  <a:pt x="38823" y="21327"/>
                  <a:pt x="38845" y="21310"/>
                </a:cubicBezTo>
                <a:close/>
                <a:moveTo>
                  <a:pt x="58725" y="21434"/>
                </a:moveTo>
                <a:cubicBezTo>
                  <a:pt x="58732" y="21447"/>
                  <a:pt x="58738" y="21463"/>
                  <a:pt x="58745" y="21477"/>
                </a:cubicBezTo>
                <a:cubicBezTo>
                  <a:pt x="58745" y="21477"/>
                  <a:pt x="58744" y="21477"/>
                  <a:pt x="58744" y="21475"/>
                </a:cubicBezTo>
                <a:cubicBezTo>
                  <a:pt x="58730" y="21466"/>
                  <a:pt x="58717" y="21455"/>
                  <a:pt x="58704" y="21445"/>
                </a:cubicBezTo>
                <a:cubicBezTo>
                  <a:pt x="58711" y="21442"/>
                  <a:pt x="58717" y="21439"/>
                  <a:pt x="58725" y="21434"/>
                </a:cubicBezTo>
                <a:close/>
                <a:moveTo>
                  <a:pt x="74022" y="21098"/>
                </a:moveTo>
                <a:lnTo>
                  <a:pt x="74025" y="21156"/>
                </a:lnTo>
                <a:lnTo>
                  <a:pt x="74034" y="21431"/>
                </a:lnTo>
                <a:cubicBezTo>
                  <a:pt x="73903" y="21446"/>
                  <a:pt x="73772" y="21464"/>
                  <a:pt x="73639" y="21480"/>
                </a:cubicBezTo>
                <a:cubicBezTo>
                  <a:pt x="73626" y="21417"/>
                  <a:pt x="73610" y="21352"/>
                  <a:pt x="73596" y="21288"/>
                </a:cubicBezTo>
                <a:cubicBezTo>
                  <a:pt x="73611" y="21225"/>
                  <a:pt x="73627" y="21163"/>
                  <a:pt x="73640" y="21099"/>
                </a:cubicBezTo>
                <a:cubicBezTo>
                  <a:pt x="73709" y="21105"/>
                  <a:pt x="73777" y="21108"/>
                  <a:pt x="73846" y="21108"/>
                </a:cubicBezTo>
                <a:cubicBezTo>
                  <a:pt x="73894" y="21108"/>
                  <a:pt x="73942" y="21106"/>
                  <a:pt x="73991" y="21103"/>
                </a:cubicBezTo>
                <a:cubicBezTo>
                  <a:pt x="74002" y="21102"/>
                  <a:pt x="74013" y="21101"/>
                  <a:pt x="74022" y="21098"/>
                </a:cubicBezTo>
                <a:close/>
                <a:moveTo>
                  <a:pt x="31398" y="21441"/>
                </a:moveTo>
                <a:cubicBezTo>
                  <a:pt x="31377" y="21456"/>
                  <a:pt x="31357" y="21469"/>
                  <a:pt x="31338" y="21484"/>
                </a:cubicBezTo>
                <a:cubicBezTo>
                  <a:pt x="31326" y="21471"/>
                  <a:pt x="31313" y="21456"/>
                  <a:pt x="31303" y="21442"/>
                </a:cubicBezTo>
                <a:cubicBezTo>
                  <a:pt x="31333" y="21441"/>
                  <a:pt x="31366" y="21441"/>
                  <a:pt x="31398" y="21441"/>
                </a:cubicBezTo>
                <a:close/>
                <a:moveTo>
                  <a:pt x="32238" y="21451"/>
                </a:moveTo>
                <a:cubicBezTo>
                  <a:pt x="32232" y="21463"/>
                  <a:pt x="32225" y="21473"/>
                  <a:pt x="32219" y="21485"/>
                </a:cubicBezTo>
                <a:cubicBezTo>
                  <a:pt x="32210" y="21473"/>
                  <a:pt x="32200" y="21463"/>
                  <a:pt x="32193" y="21451"/>
                </a:cubicBezTo>
                <a:close/>
                <a:moveTo>
                  <a:pt x="63430" y="21391"/>
                </a:moveTo>
                <a:cubicBezTo>
                  <a:pt x="63436" y="21404"/>
                  <a:pt x="63444" y="21418"/>
                  <a:pt x="63452" y="21431"/>
                </a:cubicBezTo>
                <a:cubicBezTo>
                  <a:pt x="63357" y="21460"/>
                  <a:pt x="63262" y="21489"/>
                  <a:pt x="63168" y="21516"/>
                </a:cubicBezTo>
                <a:lnTo>
                  <a:pt x="63430" y="21391"/>
                </a:lnTo>
                <a:close/>
                <a:moveTo>
                  <a:pt x="47699" y="21464"/>
                </a:moveTo>
                <a:cubicBezTo>
                  <a:pt x="47762" y="21466"/>
                  <a:pt x="47824" y="21467"/>
                  <a:pt x="47884" y="21472"/>
                </a:cubicBezTo>
                <a:cubicBezTo>
                  <a:pt x="47981" y="21479"/>
                  <a:pt x="48073" y="21494"/>
                  <a:pt x="48163" y="21510"/>
                </a:cubicBezTo>
                <a:cubicBezTo>
                  <a:pt x="47984" y="21521"/>
                  <a:pt x="47807" y="21532"/>
                  <a:pt x="47627" y="21542"/>
                </a:cubicBezTo>
                <a:cubicBezTo>
                  <a:pt x="47654" y="21516"/>
                  <a:pt x="47675" y="21490"/>
                  <a:pt x="47699" y="21464"/>
                </a:cubicBezTo>
                <a:close/>
                <a:moveTo>
                  <a:pt x="39615" y="21353"/>
                </a:moveTo>
                <a:cubicBezTo>
                  <a:pt x="39636" y="21357"/>
                  <a:pt x="39660" y="21359"/>
                  <a:pt x="39681" y="21362"/>
                </a:cubicBezTo>
                <a:cubicBezTo>
                  <a:pt x="39773" y="21430"/>
                  <a:pt x="39865" y="21500"/>
                  <a:pt x="39957" y="21567"/>
                </a:cubicBezTo>
                <a:cubicBezTo>
                  <a:pt x="39793" y="21561"/>
                  <a:pt x="39629" y="21551"/>
                  <a:pt x="39462" y="21543"/>
                </a:cubicBezTo>
                <a:cubicBezTo>
                  <a:pt x="39513" y="21480"/>
                  <a:pt x="39564" y="21417"/>
                  <a:pt x="39615" y="21353"/>
                </a:cubicBezTo>
                <a:close/>
                <a:moveTo>
                  <a:pt x="11284" y="21322"/>
                </a:moveTo>
                <a:cubicBezTo>
                  <a:pt x="11369" y="21344"/>
                  <a:pt x="11454" y="21370"/>
                  <a:pt x="11536" y="21397"/>
                </a:cubicBezTo>
                <a:cubicBezTo>
                  <a:pt x="11473" y="21458"/>
                  <a:pt x="11411" y="21520"/>
                  <a:pt x="11345" y="21581"/>
                </a:cubicBezTo>
                <a:cubicBezTo>
                  <a:pt x="11311" y="21496"/>
                  <a:pt x="11292" y="21411"/>
                  <a:pt x="11284" y="21322"/>
                </a:cubicBezTo>
                <a:close/>
                <a:moveTo>
                  <a:pt x="13310" y="19855"/>
                </a:moveTo>
                <a:lnTo>
                  <a:pt x="13310" y="19855"/>
                </a:lnTo>
                <a:cubicBezTo>
                  <a:pt x="13282" y="20273"/>
                  <a:pt x="13241" y="20687"/>
                  <a:pt x="13189" y="21103"/>
                </a:cubicBezTo>
                <a:cubicBezTo>
                  <a:pt x="13059" y="21258"/>
                  <a:pt x="12937" y="21413"/>
                  <a:pt x="12817" y="21567"/>
                </a:cubicBezTo>
                <a:cubicBezTo>
                  <a:pt x="12786" y="21575"/>
                  <a:pt x="12755" y="21580"/>
                  <a:pt x="12725" y="21587"/>
                </a:cubicBezTo>
                <a:cubicBezTo>
                  <a:pt x="12646" y="21530"/>
                  <a:pt x="12564" y="21476"/>
                  <a:pt x="12477" y="21425"/>
                </a:cubicBezTo>
                <a:cubicBezTo>
                  <a:pt x="12410" y="21386"/>
                  <a:pt x="12339" y="21350"/>
                  <a:pt x="12267" y="21315"/>
                </a:cubicBezTo>
                <a:cubicBezTo>
                  <a:pt x="12686" y="20849"/>
                  <a:pt x="13028" y="20357"/>
                  <a:pt x="13310" y="19855"/>
                </a:cubicBezTo>
                <a:close/>
                <a:moveTo>
                  <a:pt x="16504" y="21219"/>
                </a:moveTo>
                <a:lnTo>
                  <a:pt x="16504" y="21219"/>
                </a:lnTo>
                <a:cubicBezTo>
                  <a:pt x="16493" y="21320"/>
                  <a:pt x="16481" y="21420"/>
                  <a:pt x="16467" y="21521"/>
                </a:cubicBezTo>
                <a:lnTo>
                  <a:pt x="16189" y="21594"/>
                </a:lnTo>
                <a:cubicBezTo>
                  <a:pt x="16139" y="21494"/>
                  <a:pt x="16093" y="21392"/>
                  <a:pt x="16044" y="21290"/>
                </a:cubicBezTo>
                <a:cubicBezTo>
                  <a:pt x="16197" y="21266"/>
                  <a:pt x="16351" y="21243"/>
                  <a:pt x="16504" y="21219"/>
                </a:cubicBezTo>
                <a:close/>
                <a:moveTo>
                  <a:pt x="62555" y="19996"/>
                </a:moveTo>
                <a:cubicBezTo>
                  <a:pt x="62677" y="20149"/>
                  <a:pt x="62793" y="20305"/>
                  <a:pt x="62892" y="20466"/>
                </a:cubicBezTo>
                <a:cubicBezTo>
                  <a:pt x="62991" y="20612"/>
                  <a:pt x="63083" y="20763"/>
                  <a:pt x="63171" y="20913"/>
                </a:cubicBezTo>
                <a:cubicBezTo>
                  <a:pt x="62879" y="21097"/>
                  <a:pt x="62596" y="21287"/>
                  <a:pt x="62321" y="21483"/>
                </a:cubicBezTo>
                <a:lnTo>
                  <a:pt x="62089" y="21594"/>
                </a:lnTo>
                <a:cubicBezTo>
                  <a:pt x="62249" y="21060"/>
                  <a:pt x="62405" y="20529"/>
                  <a:pt x="62555" y="19996"/>
                </a:cubicBezTo>
                <a:close/>
                <a:moveTo>
                  <a:pt x="67941" y="20224"/>
                </a:moveTo>
                <a:cubicBezTo>
                  <a:pt x="67809" y="20547"/>
                  <a:pt x="67624" y="20885"/>
                  <a:pt x="67471" y="21212"/>
                </a:cubicBezTo>
                <a:cubicBezTo>
                  <a:pt x="67389" y="21349"/>
                  <a:pt x="67311" y="21484"/>
                  <a:pt x="67237" y="21615"/>
                </a:cubicBezTo>
                <a:cubicBezTo>
                  <a:pt x="67227" y="21524"/>
                  <a:pt x="67222" y="21433"/>
                  <a:pt x="67209" y="21343"/>
                </a:cubicBezTo>
                <a:cubicBezTo>
                  <a:pt x="67171" y="21081"/>
                  <a:pt x="67112" y="20820"/>
                  <a:pt x="67045" y="20561"/>
                </a:cubicBezTo>
                <a:cubicBezTo>
                  <a:pt x="67345" y="20450"/>
                  <a:pt x="67644" y="20337"/>
                  <a:pt x="67941" y="20224"/>
                </a:cubicBezTo>
                <a:close/>
                <a:moveTo>
                  <a:pt x="73104" y="21110"/>
                </a:moveTo>
                <a:lnTo>
                  <a:pt x="73104" y="21110"/>
                </a:lnTo>
                <a:cubicBezTo>
                  <a:pt x="73070" y="21261"/>
                  <a:pt x="73031" y="21412"/>
                  <a:pt x="72990" y="21562"/>
                </a:cubicBezTo>
                <a:cubicBezTo>
                  <a:pt x="72834" y="21584"/>
                  <a:pt x="72679" y="21609"/>
                  <a:pt x="72524" y="21632"/>
                </a:cubicBezTo>
                <a:cubicBezTo>
                  <a:pt x="72406" y="21506"/>
                  <a:pt x="72289" y="21381"/>
                  <a:pt x="72170" y="21255"/>
                </a:cubicBezTo>
                <a:cubicBezTo>
                  <a:pt x="72219" y="21246"/>
                  <a:pt x="72267" y="21235"/>
                  <a:pt x="72316" y="21227"/>
                </a:cubicBezTo>
                <a:cubicBezTo>
                  <a:pt x="72576" y="21180"/>
                  <a:pt x="72839" y="21143"/>
                  <a:pt x="73104" y="21110"/>
                </a:cubicBezTo>
                <a:close/>
                <a:moveTo>
                  <a:pt x="44870" y="21235"/>
                </a:moveTo>
                <a:cubicBezTo>
                  <a:pt x="44968" y="21264"/>
                  <a:pt x="45066" y="21291"/>
                  <a:pt x="45164" y="21319"/>
                </a:cubicBezTo>
                <a:lnTo>
                  <a:pt x="45064" y="21635"/>
                </a:lnTo>
                <a:cubicBezTo>
                  <a:pt x="45023" y="21636"/>
                  <a:pt x="44982" y="21636"/>
                  <a:pt x="44941" y="21636"/>
                </a:cubicBezTo>
                <a:cubicBezTo>
                  <a:pt x="44917" y="21502"/>
                  <a:pt x="44894" y="21369"/>
                  <a:pt x="44870" y="21235"/>
                </a:cubicBezTo>
                <a:close/>
                <a:moveTo>
                  <a:pt x="42234" y="20739"/>
                </a:moveTo>
                <a:cubicBezTo>
                  <a:pt x="42315" y="20846"/>
                  <a:pt x="42403" y="20950"/>
                  <a:pt x="42495" y="21050"/>
                </a:cubicBezTo>
                <a:cubicBezTo>
                  <a:pt x="42694" y="21265"/>
                  <a:pt x="42924" y="21461"/>
                  <a:pt x="43169" y="21647"/>
                </a:cubicBezTo>
                <a:cubicBezTo>
                  <a:pt x="42871" y="21645"/>
                  <a:pt x="42574" y="21638"/>
                  <a:pt x="42275" y="21633"/>
                </a:cubicBezTo>
                <a:cubicBezTo>
                  <a:pt x="42103" y="21574"/>
                  <a:pt x="41929" y="21516"/>
                  <a:pt x="41751" y="21465"/>
                </a:cubicBezTo>
                <a:cubicBezTo>
                  <a:pt x="41749" y="21425"/>
                  <a:pt x="41752" y="21386"/>
                  <a:pt x="41753" y="21348"/>
                </a:cubicBezTo>
                <a:cubicBezTo>
                  <a:pt x="41891" y="21182"/>
                  <a:pt x="42029" y="21014"/>
                  <a:pt x="42157" y="20844"/>
                </a:cubicBezTo>
                <a:cubicBezTo>
                  <a:pt x="42182" y="20808"/>
                  <a:pt x="42207" y="20773"/>
                  <a:pt x="42234" y="20739"/>
                </a:cubicBezTo>
                <a:close/>
                <a:moveTo>
                  <a:pt x="10301" y="21211"/>
                </a:moveTo>
                <a:cubicBezTo>
                  <a:pt x="10421" y="21352"/>
                  <a:pt x="10524" y="21498"/>
                  <a:pt x="10619" y="21648"/>
                </a:cubicBezTo>
                <a:cubicBezTo>
                  <a:pt x="10068" y="21613"/>
                  <a:pt x="9519" y="21570"/>
                  <a:pt x="8970" y="21520"/>
                </a:cubicBezTo>
                <a:lnTo>
                  <a:pt x="8889" y="21512"/>
                </a:lnTo>
                <a:cubicBezTo>
                  <a:pt x="9172" y="21400"/>
                  <a:pt x="9477" y="21314"/>
                  <a:pt x="9802" y="21265"/>
                </a:cubicBezTo>
                <a:cubicBezTo>
                  <a:pt x="9967" y="21232"/>
                  <a:pt x="10135" y="21216"/>
                  <a:pt x="10301" y="21211"/>
                </a:cubicBezTo>
                <a:close/>
                <a:moveTo>
                  <a:pt x="68819" y="19879"/>
                </a:moveTo>
                <a:cubicBezTo>
                  <a:pt x="68918" y="19921"/>
                  <a:pt x="69018" y="19961"/>
                  <a:pt x="69121" y="19996"/>
                </a:cubicBezTo>
                <a:cubicBezTo>
                  <a:pt x="69201" y="20023"/>
                  <a:pt x="69285" y="20046"/>
                  <a:pt x="69368" y="20070"/>
                </a:cubicBezTo>
                <a:cubicBezTo>
                  <a:pt x="69141" y="20587"/>
                  <a:pt x="69001" y="21118"/>
                  <a:pt x="68922" y="21648"/>
                </a:cubicBezTo>
                <a:cubicBezTo>
                  <a:pt x="68789" y="21240"/>
                  <a:pt x="68666" y="20831"/>
                  <a:pt x="68557" y="20421"/>
                </a:cubicBezTo>
                <a:cubicBezTo>
                  <a:pt x="68622" y="20251"/>
                  <a:pt x="68681" y="20081"/>
                  <a:pt x="68738" y="19912"/>
                </a:cubicBezTo>
                <a:lnTo>
                  <a:pt x="68819" y="19879"/>
                </a:lnTo>
                <a:close/>
                <a:moveTo>
                  <a:pt x="69688" y="20743"/>
                </a:moveTo>
                <a:cubicBezTo>
                  <a:pt x="69705" y="20777"/>
                  <a:pt x="69718" y="20812"/>
                  <a:pt x="69735" y="20845"/>
                </a:cubicBezTo>
                <a:cubicBezTo>
                  <a:pt x="69839" y="21044"/>
                  <a:pt x="69959" y="21239"/>
                  <a:pt x="70087" y="21431"/>
                </a:cubicBezTo>
                <a:cubicBezTo>
                  <a:pt x="69881" y="21502"/>
                  <a:pt x="69680" y="21577"/>
                  <a:pt x="69482" y="21657"/>
                </a:cubicBezTo>
                <a:cubicBezTo>
                  <a:pt x="69527" y="21349"/>
                  <a:pt x="69596" y="21044"/>
                  <a:pt x="69688" y="20743"/>
                </a:cubicBezTo>
                <a:close/>
                <a:moveTo>
                  <a:pt x="23105" y="21630"/>
                </a:moveTo>
                <a:lnTo>
                  <a:pt x="23105" y="21630"/>
                </a:lnTo>
                <a:cubicBezTo>
                  <a:pt x="23105" y="21630"/>
                  <a:pt x="23105" y="21630"/>
                  <a:pt x="23105" y="21630"/>
                </a:cubicBezTo>
                <a:cubicBezTo>
                  <a:pt x="23105" y="21630"/>
                  <a:pt x="23105" y="21630"/>
                  <a:pt x="23105" y="21630"/>
                </a:cubicBezTo>
                <a:lnTo>
                  <a:pt x="23105" y="21630"/>
                </a:lnTo>
                <a:cubicBezTo>
                  <a:pt x="23115" y="21642"/>
                  <a:pt x="23123" y="21653"/>
                  <a:pt x="23132" y="21664"/>
                </a:cubicBezTo>
                <a:lnTo>
                  <a:pt x="23107" y="21673"/>
                </a:lnTo>
                <a:cubicBezTo>
                  <a:pt x="23107" y="21659"/>
                  <a:pt x="23106" y="21644"/>
                  <a:pt x="23105" y="21630"/>
                </a:cubicBezTo>
                <a:close/>
                <a:moveTo>
                  <a:pt x="12158" y="21685"/>
                </a:moveTo>
                <a:cubicBezTo>
                  <a:pt x="12164" y="21689"/>
                  <a:pt x="12174" y="21693"/>
                  <a:pt x="12182" y="21698"/>
                </a:cubicBezTo>
                <a:cubicBezTo>
                  <a:pt x="12173" y="21700"/>
                  <a:pt x="12163" y="21702"/>
                  <a:pt x="12153" y="21705"/>
                </a:cubicBezTo>
                <a:lnTo>
                  <a:pt x="12158" y="21685"/>
                </a:lnTo>
                <a:close/>
                <a:moveTo>
                  <a:pt x="15527" y="21375"/>
                </a:moveTo>
                <a:cubicBezTo>
                  <a:pt x="15537" y="21394"/>
                  <a:pt x="15545" y="21413"/>
                  <a:pt x="15554" y="21432"/>
                </a:cubicBezTo>
                <a:cubicBezTo>
                  <a:pt x="15562" y="21521"/>
                  <a:pt x="15567" y="21610"/>
                  <a:pt x="15577" y="21698"/>
                </a:cubicBezTo>
                <a:cubicBezTo>
                  <a:pt x="15444" y="21705"/>
                  <a:pt x="15305" y="21708"/>
                  <a:pt x="15169" y="21713"/>
                </a:cubicBezTo>
                <a:cubicBezTo>
                  <a:pt x="15175" y="21620"/>
                  <a:pt x="15179" y="21526"/>
                  <a:pt x="15189" y="21432"/>
                </a:cubicBezTo>
                <a:cubicBezTo>
                  <a:pt x="15224" y="21425"/>
                  <a:pt x="15260" y="21420"/>
                  <a:pt x="15294" y="21413"/>
                </a:cubicBezTo>
                <a:cubicBezTo>
                  <a:pt x="15373" y="21400"/>
                  <a:pt x="15450" y="21389"/>
                  <a:pt x="15527" y="21375"/>
                </a:cubicBezTo>
                <a:close/>
                <a:moveTo>
                  <a:pt x="14671" y="21524"/>
                </a:moveTo>
                <a:lnTo>
                  <a:pt x="14671" y="21524"/>
                </a:lnTo>
                <a:cubicBezTo>
                  <a:pt x="14665" y="21592"/>
                  <a:pt x="14665" y="21662"/>
                  <a:pt x="14661" y="21731"/>
                </a:cubicBezTo>
                <a:cubicBezTo>
                  <a:pt x="14302" y="21741"/>
                  <a:pt x="13945" y="21745"/>
                  <a:pt x="13586" y="21745"/>
                </a:cubicBezTo>
                <a:cubicBezTo>
                  <a:pt x="13587" y="21738"/>
                  <a:pt x="13588" y="21733"/>
                  <a:pt x="13588" y="21725"/>
                </a:cubicBezTo>
                <a:cubicBezTo>
                  <a:pt x="13948" y="21657"/>
                  <a:pt x="14308" y="21589"/>
                  <a:pt x="14671" y="21524"/>
                </a:cubicBezTo>
                <a:close/>
                <a:moveTo>
                  <a:pt x="54491" y="21762"/>
                </a:moveTo>
                <a:lnTo>
                  <a:pt x="54491" y="21772"/>
                </a:lnTo>
                <a:cubicBezTo>
                  <a:pt x="54485" y="21779"/>
                  <a:pt x="54478" y="21785"/>
                  <a:pt x="54473" y="21794"/>
                </a:cubicBezTo>
                <a:cubicBezTo>
                  <a:pt x="54479" y="21783"/>
                  <a:pt x="54485" y="21773"/>
                  <a:pt x="54491" y="21762"/>
                </a:cubicBezTo>
                <a:close/>
                <a:moveTo>
                  <a:pt x="60309" y="20515"/>
                </a:moveTo>
                <a:cubicBezTo>
                  <a:pt x="60562" y="20930"/>
                  <a:pt x="60745" y="21369"/>
                  <a:pt x="60820" y="21808"/>
                </a:cubicBezTo>
                <a:cubicBezTo>
                  <a:pt x="60270" y="21748"/>
                  <a:pt x="59750" y="21582"/>
                  <a:pt x="59309" y="21343"/>
                </a:cubicBezTo>
                <a:cubicBezTo>
                  <a:pt x="59237" y="21304"/>
                  <a:pt x="59173" y="21262"/>
                  <a:pt x="59104" y="21222"/>
                </a:cubicBezTo>
                <a:cubicBezTo>
                  <a:pt x="59102" y="21217"/>
                  <a:pt x="59101" y="21213"/>
                  <a:pt x="59098" y="21207"/>
                </a:cubicBezTo>
                <a:cubicBezTo>
                  <a:pt x="59341" y="21058"/>
                  <a:pt x="59579" y="20906"/>
                  <a:pt x="59822" y="20758"/>
                </a:cubicBezTo>
                <a:cubicBezTo>
                  <a:pt x="59932" y="20687"/>
                  <a:pt x="60040" y="20613"/>
                  <a:pt x="60149" y="20542"/>
                </a:cubicBezTo>
                <a:cubicBezTo>
                  <a:pt x="60202" y="20532"/>
                  <a:pt x="60257" y="20525"/>
                  <a:pt x="60309" y="20515"/>
                </a:cubicBezTo>
                <a:close/>
                <a:moveTo>
                  <a:pt x="33876" y="21633"/>
                </a:moveTo>
                <a:lnTo>
                  <a:pt x="34227" y="21696"/>
                </a:lnTo>
                <a:cubicBezTo>
                  <a:pt x="34157" y="21732"/>
                  <a:pt x="34092" y="21772"/>
                  <a:pt x="34024" y="21810"/>
                </a:cubicBezTo>
                <a:cubicBezTo>
                  <a:pt x="33959" y="21768"/>
                  <a:pt x="33892" y="21727"/>
                  <a:pt x="33828" y="21685"/>
                </a:cubicBezTo>
                <a:cubicBezTo>
                  <a:pt x="33844" y="21666"/>
                  <a:pt x="33860" y="21650"/>
                  <a:pt x="33876" y="21633"/>
                </a:cubicBezTo>
                <a:close/>
                <a:moveTo>
                  <a:pt x="61280" y="20297"/>
                </a:moveTo>
                <a:lnTo>
                  <a:pt x="61489" y="21322"/>
                </a:lnTo>
                <a:lnTo>
                  <a:pt x="61551" y="21632"/>
                </a:lnTo>
                <a:cubicBezTo>
                  <a:pt x="61530" y="21697"/>
                  <a:pt x="61511" y="21763"/>
                  <a:pt x="61490" y="21829"/>
                </a:cubicBezTo>
                <a:cubicBezTo>
                  <a:pt x="61428" y="21832"/>
                  <a:pt x="61366" y="21834"/>
                  <a:pt x="61304" y="21834"/>
                </a:cubicBezTo>
                <a:cubicBezTo>
                  <a:pt x="61284" y="21834"/>
                  <a:pt x="61265" y="21833"/>
                  <a:pt x="61246" y="21833"/>
                </a:cubicBezTo>
                <a:cubicBezTo>
                  <a:pt x="61200" y="21527"/>
                  <a:pt x="61108" y="21224"/>
                  <a:pt x="60979" y="20929"/>
                </a:cubicBezTo>
                <a:cubicBezTo>
                  <a:pt x="60901" y="20763"/>
                  <a:pt x="60810" y="20597"/>
                  <a:pt x="60713" y="20435"/>
                </a:cubicBezTo>
                <a:cubicBezTo>
                  <a:pt x="60906" y="20394"/>
                  <a:pt x="61093" y="20346"/>
                  <a:pt x="61280" y="20297"/>
                </a:cubicBezTo>
                <a:close/>
                <a:moveTo>
                  <a:pt x="8302" y="21793"/>
                </a:moveTo>
                <a:cubicBezTo>
                  <a:pt x="8300" y="21810"/>
                  <a:pt x="8298" y="21828"/>
                  <a:pt x="8297" y="21845"/>
                </a:cubicBezTo>
                <a:cubicBezTo>
                  <a:pt x="8294" y="21829"/>
                  <a:pt x="8293" y="21813"/>
                  <a:pt x="8293" y="21798"/>
                </a:cubicBezTo>
                <a:cubicBezTo>
                  <a:pt x="8297" y="21796"/>
                  <a:pt x="8299" y="21794"/>
                  <a:pt x="8302" y="21793"/>
                </a:cubicBezTo>
                <a:close/>
                <a:moveTo>
                  <a:pt x="71755" y="21338"/>
                </a:moveTo>
                <a:cubicBezTo>
                  <a:pt x="71847" y="21436"/>
                  <a:pt x="71937" y="21537"/>
                  <a:pt x="72029" y="21635"/>
                </a:cubicBezTo>
                <a:lnTo>
                  <a:pt x="72088" y="21696"/>
                </a:lnTo>
                <a:cubicBezTo>
                  <a:pt x="71718" y="21753"/>
                  <a:pt x="71348" y="21814"/>
                  <a:pt x="70982" y="21880"/>
                </a:cubicBezTo>
                <a:cubicBezTo>
                  <a:pt x="70959" y="21851"/>
                  <a:pt x="70935" y="21823"/>
                  <a:pt x="70912" y="21795"/>
                </a:cubicBezTo>
                <a:cubicBezTo>
                  <a:pt x="70946" y="21705"/>
                  <a:pt x="70984" y="21616"/>
                  <a:pt x="71020" y="21527"/>
                </a:cubicBezTo>
                <a:cubicBezTo>
                  <a:pt x="71261" y="21458"/>
                  <a:pt x="71505" y="21395"/>
                  <a:pt x="71755" y="21338"/>
                </a:cubicBezTo>
                <a:close/>
                <a:moveTo>
                  <a:pt x="24982" y="21400"/>
                </a:moveTo>
                <a:cubicBezTo>
                  <a:pt x="25009" y="21411"/>
                  <a:pt x="25036" y="21422"/>
                  <a:pt x="25062" y="21432"/>
                </a:cubicBezTo>
                <a:cubicBezTo>
                  <a:pt x="25064" y="21479"/>
                  <a:pt x="25066" y="21526"/>
                  <a:pt x="25068" y="21570"/>
                </a:cubicBezTo>
                <a:cubicBezTo>
                  <a:pt x="24969" y="21691"/>
                  <a:pt x="24875" y="21813"/>
                  <a:pt x="24789" y="21938"/>
                </a:cubicBezTo>
                <a:cubicBezTo>
                  <a:pt x="24762" y="21952"/>
                  <a:pt x="24735" y="21967"/>
                  <a:pt x="24706" y="21980"/>
                </a:cubicBezTo>
                <a:lnTo>
                  <a:pt x="24911" y="21423"/>
                </a:lnTo>
                <a:cubicBezTo>
                  <a:pt x="24934" y="21415"/>
                  <a:pt x="24958" y="21408"/>
                  <a:pt x="24982" y="21400"/>
                </a:cubicBezTo>
                <a:close/>
                <a:moveTo>
                  <a:pt x="72903" y="21871"/>
                </a:moveTo>
                <a:lnTo>
                  <a:pt x="72903" y="21871"/>
                </a:lnTo>
                <a:cubicBezTo>
                  <a:pt x="72892" y="21913"/>
                  <a:pt x="72880" y="21952"/>
                  <a:pt x="72869" y="21991"/>
                </a:cubicBezTo>
                <a:lnTo>
                  <a:pt x="72771" y="21892"/>
                </a:lnTo>
                <a:cubicBezTo>
                  <a:pt x="72814" y="21884"/>
                  <a:pt x="72859" y="21878"/>
                  <a:pt x="72903" y="21871"/>
                </a:cubicBezTo>
                <a:close/>
                <a:moveTo>
                  <a:pt x="57058" y="21391"/>
                </a:moveTo>
                <a:lnTo>
                  <a:pt x="57074" y="21963"/>
                </a:lnTo>
                <a:cubicBezTo>
                  <a:pt x="57033" y="21986"/>
                  <a:pt x="56992" y="22009"/>
                  <a:pt x="56950" y="22034"/>
                </a:cubicBezTo>
                <a:cubicBezTo>
                  <a:pt x="56889" y="21899"/>
                  <a:pt x="56829" y="21763"/>
                  <a:pt x="56768" y="21630"/>
                </a:cubicBezTo>
                <a:lnTo>
                  <a:pt x="56850" y="21565"/>
                </a:lnTo>
                <a:cubicBezTo>
                  <a:pt x="56920" y="21507"/>
                  <a:pt x="56987" y="21448"/>
                  <a:pt x="57058" y="21391"/>
                </a:cubicBezTo>
                <a:close/>
                <a:moveTo>
                  <a:pt x="56218" y="20840"/>
                </a:moveTo>
                <a:cubicBezTo>
                  <a:pt x="56117" y="21022"/>
                  <a:pt x="56018" y="21204"/>
                  <a:pt x="55918" y="21386"/>
                </a:cubicBezTo>
                <a:cubicBezTo>
                  <a:pt x="55776" y="21494"/>
                  <a:pt x="55632" y="21600"/>
                  <a:pt x="55483" y="21706"/>
                </a:cubicBezTo>
                <a:cubicBezTo>
                  <a:pt x="55307" y="21829"/>
                  <a:pt x="55124" y="21953"/>
                  <a:pt x="54938" y="22076"/>
                </a:cubicBezTo>
                <a:cubicBezTo>
                  <a:pt x="54953" y="21997"/>
                  <a:pt x="54963" y="21919"/>
                  <a:pt x="54969" y="21840"/>
                </a:cubicBezTo>
                <a:lnTo>
                  <a:pt x="55751" y="20955"/>
                </a:lnTo>
                <a:cubicBezTo>
                  <a:pt x="55908" y="20918"/>
                  <a:pt x="56062" y="20878"/>
                  <a:pt x="56218" y="20840"/>
                </a:cubicBezTo>
                <a:close/>
                <a:moveTo>
                  <a:pt x="6462" y="21560"/>
                </a:moveTo>
                <a:lnTo>
                  <a:pt x="6462" y="21560"/>
                </a:lnTo>
                <a:cubicBezTo>
                  <a:pt x="6672" y="21588"/>
                  <a:pt x="6880" y="21616"/>
                  <a:pt x="7101" y="21641"/>
                </a:cubicBezTo>
                <a:lnTo>
                  <a:pt x="7650" y="21708"/>
                </a:lnTo>
                <a:lnTo>
                  <a:pt x="7710" y="21714"/>
                </a:lnTo>
                <a:cubicBezTo>
                  <a:pt x="7563" y="21813"/>
                  <a:pt x="7424" y="21916"/>
                  <a:pt x="7297" y="22023"/>
                </a:cubicBezTo>
                <a:cubicBezTo>
                  <a:pt x="7268" y="22047"/>
                  <a:pt x="7244" y="22072"/>
                  <a:pt x="7217" y="22096"/>
                </a:cubicBezTo>
                <a:cubicBezTo>
                  <a:pt x="6923" y="21943"/>
                  <a:pt x="6663" y="21766"/>
                  <a:pt x="6462" y="21560"/>
                </a:cubicBezTo>
                <a:close/>
                <a:moveTo>
                  <a:pt x="33609" y="21959"/>
                </a:moveTo>
                <a:cubicBezTo>
                  <a:pt x="33634" y="21975"/>
                  <a:pt x="33660" y="21991"/>
                  <a:pt x="33687" y="22009"/>
                </a:cubicBezTo>
                <a:cubicBezTo>
                  <a:pt x="33658" y="22028"/>
                  <a:pt x="33625" y="22045"/>
                  <a:pt x="33596" y="22062"/>
                </a:cubicBezTo>
                <a:cubicBezTo>
                  <a:pt x="33572" y="22076"/>
                  <a:pt x="33550" y="22093"/>
                  <a:pt x="33528" y="22107"/>
                </a:cubicBezTo>
                <a:cubicBezTo>
                  <a:pt x="33554" y="22057"/>
                  <a:pt x="33583" y="22008"/>
                  <a:pt x="33609" y="21959"/>
                </a:cubicBezTo>
                <a:close/>
                <a:moveTo>
                  <a:pt x="9994" y="21930"/>
                </a:moveTo>
                <a:cubicBezTo>
                  <a:pt x="10075" y="21936"/>
                  <a:pt x="10153" y="21943"/>
                  <a:pt x="10233" y="21949"/>
                </a:cubicBezTo>
                <a:cubicBezTo>
                  <a:pt x="10424" y="21963"/>
                  <a:pt x="10615" y="21975"/>
                  <a:pt x="10806" y="21986"/>
                </a:cubicBezTo>
                <a:cubicBezTo>
                  <a:pt x="10808" y="21991"/>
                  <a:pt x="10812" y="21997"/>
                  <a:pt x="10814" y="22002"/>
                </a:cubicBezTo>
                <a:cubicBezTo>
                  <a:pt x="10660" y="22037"/>
                  <a:pt x="10508" y="22073"/>
                  <a:pt x="10354" y="22110"/>
                </a:cubicBezTo>
                <a:cubicBezTo>
                  <a:pt x="10239" y="22046"/>
                  <a:pt x="10117" y="21986"/>
                  <a:pt x="9994" y="21930"/>
                </a:cubicBezTo>
                <a:close/>
                <a:moveTo>
                  <a:pt x="30723" y="21456"/>
                </a:moveTo>
                <a:cubicBezTo>
                  <a:pt x="30818" y="21539"/>
                  <a:pt x="30901" y="21629"/>
                  <a:pt x="30966" y="21724"/>
                </a:cubicBezTo>
                <a:cubicBezTo>
                  <a:pt x="30970" y="21730"/>
                  <a:pt x="30972" y="21736"/>
                  <a:pt x="30977" y="21742"/>
                </a:cubicBezTo>
                <a:cubicBezTo>
                  <a:pt x="30815" y="21856"/>
                  <a:pt x="30661" y="21974"/>
                  <a:pt x="30497" y="22087"/>
                </a:cubicBezTo>
                <a:cubicBezTo>
                  <a:pt x="30472" y="22105"/>
                  <a:pt x="30445" y="22121"/>
                  <a:pt x="30420" y="22137"/>
                </a:cubicBezTo>
                <a:cubicBezTo>
                  <a:pt x="30450" y="21913"/>
                  <a:pt x="30477" y="21687"/>
                  <a:pt x="30512" y="21463"/>
                </a:cubicBezTo>
                <a:cubicBezTo>
                  <a:pt x="30583" y="21459"/>
                  <a:pt x="30654" y="21458"/>
                  <a:pt x="30723" y="21456"/>
                </a:cubicBezTo>
                <a:close/>
                <a:moveTo>
                  <a:pt x="45582" y="22139"/>
                </a:moveTo>
                <a:lnTo>
                  <a:pt x="45582" y="22139"/>
                </a:lnTo>
                <a:cubicBezTo>
                  <a:pt x="45570" y="22147"/>
                  <a:pt x="45556" y="22155"/>
                  <a:pt x="45543" y="22164"/>
                </a:cubicBezTo>
                <a:cubicBezTo>
                  <a:pt x="45526" y="22159"/>
                  <a:pt x="45507" y="22155"/>
                  <a:pt x="45489" y="22151"/>
                </a:cubicBezTo>
                <a:cubicBezTo>
                  <a:pt x="45490" y="22148"/>
                  <a:pt x="45491" y="22144"/>
                  <a:pt x="45494" y="22142"/>
                </a:cubicBezTo>
                <a:cubicBezTo>
                  <a:pt x="45523" y="22140"/>
                  <a:pt x="45554" y="22140"/>
                  <a:pt x="45582" y="22139"/>
                </a:cubicBezTo>
                <a:close/>
                <a:moveTo>
                  <a:pt x="70056" y="21845"/>
                </a:moveTo>
                <a:lnTo>
                  <a:pt x="70056" y="21845"/>
                </a:lnTo>
                <a:cubicBezTo>
                  <a:pt x="69989" y="21927"/>
                  <a:pt x="69924" y="22011"/>
                  <a:pt x="69857" y="22093"/>
                </a:cubicBezTo>
                <a:cubicBezTo>
                  <a:pt x="69712" y="22120"/>
                  <a:pt x="69566" y="22148"/>
                  <a:pt x="69423" y="22178"/>
                </a:cubicBezTo>
                <a:cubicBezTo>
                  <a:pt x="69425" y="22153"/>
                  <a:pt x="69428" y="22128"/>
                  <a:pt x="69429" y="22101"/>
                </a:cubicBezTo>
                <a:cubicBezTo>
                  <a:pt x="69632" y="22011"/>
                  <a:pt x="69842" y="21926"/>
                  <a:pt x="70056" y="21845"/>
                </a:cubicBezTo>
                <a:close/>
                <a:moveTo>
                  <a:pt x="24512" y="21599"/>
                </a:moveTo>
                <a:lnTo>
                  <a:pt x="24496" y="22088"/>
                </a:lnTo>
                <a:cubicBezTo>
                  <a:pt x="24434" y="22120"/>
                  <a:pt x="24372" y="22151"/>
                  <a:pt x="24310" y="22182"/>
                </a:cubicBezTo>
                <a:cubicBezTo>
                  <a:pt x="24249" y="22125"/>
                  <a:pt x="24188" y="22068"/>
                  <a:pt x="24128" y="22009"/>
                </a:cubicBezTo>
                <a:cubicBezTo>
                  <a:pt x="24261" y="21875"/>
                  <a:pt x="24386" y="21736"/>
                  <a:pt x="24512" y="21599"/>
                </a:cubicBezTo>
                <a:close/>
                <a:moveTo>
                  <a:pt x="51227" y="21742"/>
                </a:moveTo>
                <a:cubicBezTo>
                  <a:pt x="51090" y="21898"/>
                  <a:pt x="50960" y="22056"/>
                  <a:pt x="50829" y="22212"/>
                </a:cubicBezTo>
                <a:cubicBezTo>
                  <a:pt x="50776" y="22153"/>
                  <a:pt x="50724" y="22091"/>
                  <a:pt x="50670" y="22031"/>
                </a:cubicBezTo>
                <a:cubicBezTo>
                  <a:pt x="50692" y="21954"/>
                  <a:pt x="50707" y="21876"/>
                  <a:pt x="50724" y="21798"/>
                </a:cubicBezTo>
                <a:cubicBezTo>
                  <a:pt x="50892" y="21780"/>
                  <a:pt x="51060" y="21762"/>
                  <a:pt x="51227" y="21742"/>
                </a:cubicBezTo>
                <a:close/>
                <a:moveTo>
                  <a:pt x="35168" y="21856"/>
                </a:moveTo>
                <a:lnTo>
                  <a:pt x="35295" y="21878"/>
                </a:lnTo>
                <a:cubicBezTo>
                  <a:pt x="35106" y="21997"/>
                  <a:pt x="34924" y="22118"/>
                  <a:pt x="34752" y="22248"/>
                </a:cubicBezTo>
                <a:cubicBezTo>
                  <a:pt x="34662" y="22197"/>
                  <a:pt x="34575" y="22144"/>
                  <a:pt x="34487" y="22093"/>
                </a:cubicBezTo>
                <a:cubicBezTo>
                  <a:pt x="34708" y="22008"/>
                  <a:pt x="34936" y="21929"/>
                  <a:pt x="35168" y="21856"/>
                </a:cubicBezTo>
                <a:close/>
                <a:moveTo>
                  <a:pt x="50087" y="22148"/>
                </a:moveTo>
                <a:cubicBezTo>
                  <a:pt x="50093" y="22155"/>
                  <a:pt x="50098" y="22161"/>
                  <a:pt x="50104" y="22170"/>
                </a:cubicBezTo>
                <a:cubicBezTo>
                  <a:pt x="50098" y="22189"/>
                  <a:pt x="50092" y="22208"/>
                  <a:pt x="50085" y="22227"/>
                </a:cubicBezTo>
                <a:lnTo>
                  <a:pt x="50076" y="22248"/>
                </a:lnTo>
                <a:cubicBezTo>
                  <a:pt x="50081" y="22214"/>
                  <a:pt x="50085" y="22181"/>
                  <a:pt x="50087" y="22148"/>
                </a:cubicBezTo>
                <a:close/>
                <a:moveTo>
                  <a:pt x="12056" y="22044"/>
                </a:moveTo>
                <a:cubicBezTo>
                  <a:pt x="12190" y="22049"/>
                  <a:pt x="12322" y="22052"/>
                  <a:pt x="12456" y="22056"/>
                </a:cubicBezTo>
                <a:cubicBezTo>
                  <a:pt x="12408" y="22122"/>
                  <a:pt x="12359" y="22189"/>
                  <a:pt x="12312" y="22256"/>
                </a:cubicBezTo>
                <a:cubicBezTo>
                  <a:pt x="12298" y="22253"/>
                  <a:pt x="12282" y="22251"/>
                  <a:pt x="12267" y="22248"/>
                </a:cubicBezTo>
                <a:cubicBezTo>
                  <a:pt x="12179" y="22227"/>
                  <a:pt x="12096" y="22200"/>
                  <a:pt x="12017" y="22168"/>
                </a:cubicBezTo>
                <a:cubicBezTo>
                  <a:pt x="12032" y="22128"/>
                  <a:pt x="12043" y="22085"/>
                  <a:pt x="12056" y="22044"/>
                </a:cubicBezTo>
                <a:close/>
                <a:moveTo>
                  <a:pt x="42617" y="22143"/>
                </a:moveTo>
                <a:cubicBezTo>
                  <a:pt x="42668" y="22144"/>
                  <a:pt x="42718" y="22145"/>
                  <a:pt x="42767" y="22147"/>
                </a:cubicBezTo>
                <a:cubicBezTo>
                  <a:pt x="42826" y="22171"/>
                  <a:pt x="42884" y="22196"/>
                  <a:pt x="42941" y="22220"/>
                </a:cubicBezTo>
                <a:cubicBezTo>
                  <a:pt x="42939" y="22232"/>
                  <a:pt x="42935" y="22245"/>
                  <a:pt x="42932" y="22258"/>
                </a:cubicBezTo>
                <a:cubicBezTo>
                  <a:pt x="42828" y="22220"/>
                  <a:pt x="42721" y="22182"/>
                  <a:pt x="42617" y="22143"/>
                </a:cubicBezTo>
                <a:close/>
                <a:moveTo>
                  <a:pt x="14417" y="22065"/>
                </a:moveTo>
                <a:lnTo>
                  <a:pt x="14417" y="22065"/>
                </a:lnTo>
                <a:cubicBezTo>
                  <a:pt x="14111" y="22143"/>
                  <a:pt x="13806" y="22214"/>
                  <a:pt x="13495" y="22260"/>
                </a:cubicBezTo>
                <a:lnTo>
                  <a:pt x="13504" y="22215"/>
                </a:lnTo>
                <a:cubicBezTo>
                  <a:pt x="13513" y="22167"/>
                  <a:pt x="13520" y="22120"/>
                  <a:pt x="13528" y="22073"/>
                </a:cubicBezTo>
                <a:cubicBezTo>
                  <a:pt x="13826" y="22073"/>
                  <a:pt x="14121" y="22071"/>
                  <a:pt x="14417" y="22065"/>
                </a:cubicBezTo>
                <a:close/>
                <a:moveTo>
                  <a:pt x="21676" y="21147"/>
                </a:moveTo>
                <a:cubicBezTo>
                  <a:pt x="21994" y="21287"/>
                  <a:pt x="22276" y="21464"/>
                  <a:pt x="22505" y="21671"/>
                </a:cubicBezTo>
                <a:cubicBezTo>
                  <a:pt x="22559" y="21719"/>
                  <a:pt x="22607" y="21771"/>
                  <a:pt x="22656" y="21821"/>
                </a:cubicBezTo>
                <a:cubicBezTo>
                  <a:pt x="22656" y="21826"/>
                  <a:pt x="22656" y="21830"/>
                  <a:pt x="22658" y="21834"/>
                </a:cubicBezTo>
                <a:cubicBezTo>
                  <a:pt x="22365" y="21942"/>
                  <a:pt x="22075" y="22051"/>
                  <a:pt x="21782" y="22157"/>
                </a:cubicBezTo>
                <a:cubicBezTo>
                  <a:pt x="21649" y="22209"/>
                  <a:pt x="21515" y="22263"/>
                  <a:pt x="21382" y="22314"/>
                </a:cubicBezTo>
                <a:lnTo>
                  <a:pt x="21215" y="22314"/>
                </a:lnTo>
                <a:cubicBezTo>
                  <a:pt x="21150" y="21968"/>
                  <a:pt x="21132" y="21617"/>
                  <a:pt x="21175" y="21273"/>
                </a:cubicBezTo>
                <a:cubicBezTo>
                  <a:pt x="21343" y="21232"/>
                  <a:pt x="21509" y="21191"/>
                  <a:pt x="21676" y="21147"/>
                </a:cubicBezTo>
                <a:close/>
                <a:moveTo>
                  <a:pt x="56409" y="22271"/>
                </a:moveTo>
                <a:cubicBezTo>
                  <a:pt x="56410" y="22271"/>
                  <a:pt x="56411" y="22272"/>
                  <a:pt x="56411" y="22275"/>
                </a:cubicBezTo>
                <a:lnTo>
                  <a:pt x="56432" y="22303"/>
                </a:lnTo>
                <a:cubicBezTo>
                  <a:pt x="56408" y="22316"/>
                  <a:pt x="56382" y="22327"/>
                  <a:pt x="56357" y="22339"/>
                </a:cubicBezTo>
                <a:lnTo>
                  <a:pt x="56372" y="22318"/>
                </a:lnTo>
                <a:lnTo>
                  <a:pt x="56394" y="22289"/>
                </a:lnTo>
                <a:cubicBezTo>
                  <a:pt x="56399" y="22282"/>
                  <a:pt x="56406" y="22271"/>
                  <a:pt x="56409" y="22271"/>
                </a:cubicBezTo>
                <a:close/>
                <a:moveTo>
                  <a:pt x="31834" y="21611"/>
                </a:moveTo>
                <a:cubicBezTo>
                  <a:pt x="31895" y="21702"/>
                  <a:pt x="31948" y="21795"/>
                  <a:pt x="31991" y="21891"/>
                </a:cubicBezTo>
                <a:cubicBezTo>
                  <a:pt x="31909" y="22041"/>
                  <a:pt x="31829" y="22194"/>
                  <a:pt x="31752" y="22347"/>
                </a:cubicBezTo>
                <a:cubicBezTo>
                  <a:pt x="31737" y="22273"/>
                  <a:pt x="31718" y="22197"/>
                  <a:pt x="31695" y="22123"/>
                </a:cubicBezTo>
                <a:cubicBezTo>
                  <a:pt x="31660" y="22020"/>
                  <a:pt x="31615" y="21915"/>
                  <a:pt x="31560" y="21813"/>
                </a:cubicBezTo>
                <a:cubicBezTo>
                  <a:pt x="31653" y="21746"/>
                  <a:pt x="31742" y="21677"/>
                  <a:pt x="31834" y="21611"/>
                </a:cubicBezTo>
                <a:close/>
                <a:moveTo>
                  <a:pt x="39745" y="22014"/>
                </a:moveTo>
                <a:cubicBezTo>
                  <a:pt x="39999" y="22032"/>
                  <a:pt x="40252" y="22048"/>
                  <a:pt x="40504" y="22063"/>
                </a:cubicBezTo>
                <a:cubicBezTo>
                  <a:pt x="40409" y="22160"/>
                  <a:pt x="40316" y="22257"/>
                  <a:pt x="40215" y="22351"/>
                </a:cubicBezTo>
                <a:cubicBezTo>
                  <a:pt x="40208" y="22347"/>
                  <a:pt x="40201" y="22344"/>
                  <a:pt x="40192" y="22339"/>
                </a:cubicBezTo>
                <a:cubicBezTo>
                  <a:pt x="40035" y="22231"/>
                  <a:pt x="39881" y="22121"/>
                  <a:pt x="39716" y="22016"/>
                </a:cubicBezTo>
                <a:cubicBezTo>
                  <a:pt x="39725" y="22014"/>
                  <a:pt x="39736" y="22014"/>
                  <a:pt x="39745" y="22014"/>
                </a:cubicBezTo>
                <a:close/>
                <a:moveTo>
                  <a:pt x="7804" y="22134"/>
                </a:moveTo>
                <a:cubicBezTo>
                  <a:pt x="7819" y="22213"/>
                  <a:pt x="7840" y="22289"/>
                  <a:pt x="7864" y="22365"/>
                </a:cubicBezTo>
                <a:cubicBezTo>
                  <a:pt x="7782" y="22339"/>
                  <a:pt x="7702" y="22311"/>
                  <a:pt x="7623" y="22280"/>
                </a:cubicBezTo>
                <a:cubicBezTo>
                  <a:pt x="7681" y="22230"/>
                  <a:pt x="7743" y="22183"/>
                  <a:pt x="7804" y="22134"/>
                </a:cubicBezTo>
                <a:close/>
                <a:moveTo>
                  <a:pt x="20741" y="21371"/>
                </a:moveTo>
                <a:lnTo>
                  <a:pt x="20741" y="21371"/>
                </a:lnTo>
                <a:cubicBezTo>
                  <a:pt x="20728" y="21517"/>
                  <a:pt x="20723" y="21663"/>
                  <a:pt x="20729" y="21807"/>
                </a:cubicBezTo>
                <a:cubicBezTo>
                  <a:pt x="20739" y="21982"/>
                  <a:pt x="20763" y="22156"/>
                  <a:pt x="20794" y="22329"/>
                </a:cubicBezTo>
                <a:cubicBezTo>
                  <a:pt x="20592" y="22339"/>
                  <a:pt x="20392" y="22355"/>
                  <a:pt x="20193" y="22374"/>
                </a:cubicBezTo>
                <a:lnTo>
                  <a:pt x="20368" y="21452"/>
                </a:lnTo>
                <a:cubicBezTo>
                  <a:pt x="20493" y="21425"/>
                  <a:pt x="20618" y="21398"/>
                  <a:pt x="20741" y="21371"/>
                </a:cubicBezTo>
                <a:close/>
                <a:moveTo>
                  <a:pt x="35980" y="22369"/>
                </a:moveTo>
                <a:cubicBezTo>
                  <a:pt x="35982" y="22371"/>
                  <a:pt x="35983" y="22373"/>
                  <a:pt x="35984" y="22374"/>
                </a:cubicBezTo>
                <a:cubicBezTo>
                  <a:pt x="35980" y="22376"/>
                  <a:pt x="35977" y="22377"/>
                  <a:pt x="35973" y="22378"/>
                </a:cubicBezTo>
                <a:cubicBezTo>
                  <a:pt x="35976" y="22376"/>
                  <a:pt x="35977" y="22373"/>
                  <a:pt x="35980" y="22369"/>
                </a:cubicBezTo>
                <a:close/>
                <a:moveTo>
                  <a:pt x="52741" y="21525"/>
                </a:moveTo>
                <a:lnTo>
                  <a:pt x="52741" y="21525"/>
                </a:lnTo>
                <a:cubicBezTo>
                  <a:pt x="52627" y="21811"/>
                  <a:pt x="52507" y="22096"/>
                  <a:pt x="52379" y="22379"/>
                </a:cubicBezTo>
                <a:cubicBezTo>
                  <a:pt x="52282" y="22216"/>
                  <a:pt x="52177" y="22055"/>
                  <a:pt x="52063" y="21894"/>
                </a:cubicBezTo>
                <a:cubicBezTo>
                  <a:pt x="52049" y="21877"/>
                  <a:pt x="52032" y="21859"/>
                  <a:pt x="52017" y="21841"/>
                </a:cubicBezTo>
                <a:cubicBezTo>
                  <a:pt x="52012" y="21773"/>
                  <a:pt x="52011" y="21703"/>
                  <a:pt x="52006" y="21636"/>
                </a:cubicBezTo>
                <a:cubicBezTo>
                  <a:pt x="52252" y="21601"/>
                  <a:pt x="52497" y="21563"/>
                  <a:pt x="52741" y="21525"/>
                </a:cubicBezTo>
                <a:close/>
                <a:moveTo>
                  <a:pt x="38981" y="22394"/>
                </a:moveTo>
                <a:cubicBezTo>
                  <a:pt x="38984" y="22398"/>
                  <a:pt x="38988" y="22403"/>
                  <a:pt x="38993" y="22407"/>
                </a:cubicBezTo>
                <a:lnTo>
                  <a:pt x="38981" y="22401"/>
                </a:lnTo>
                <a:lnTo>
                  <a:pt x="38981" y="22394"/>
                </a:lnTo>
                <a:close/>
                <a:moveTo>
                  <a:pt x="68260" y="21118"/>
                </a:moveTo>
                <a:cubicBezTo>
                  <a:pt x="68320" y="21320"/>
                  <a:pt x="68382" y="21520"/>
                  <a:pt x="68448" y="21720"/>
                </a:cubicBezTo>
                <a:cubicBezTo>
                  <a:pt x="68487" y="21836"/>
                  <a:pt x="68529" y="21952"/>
                  <a:pt x="68571" y="22068"/>
                </a:cubicBezTo>
                <a:cubicBezTo>
                  <a:pt x="68463" y="22122"/>
                  <a:pt x="68358" y="22180"/>
                  <a:pt x="68255" y="22238"/>
                </a:cubicBezTo>
                <a:cubicBezTo>
                  <a:pt x="68154" y="22292"/>
                  <a:pt x="68059" y="22351"/>
                  <a:pt x="67963" y="22409"/>
                </a:cubicBezTo>
                <a:cubicBezTo>
                  <a:pt x="67934" y="22378"/>
                  <a:pt x="67903" y="22347"/>
                  <a:pt x="67875" y="22317"/>
                </a:cubicBezTo>
                <a:cubicBezTo>
                  <a:pt x="67848" y="22289"/>
                  <a:pt x="67821" y="22260"/>
                  <a:pt x="67794" y="22231"/>
                </a:cubicBezTo>
                <a:cubicBezTo>
                  <a:pt x="67924" y="21946"/>
                  <a:pt x="68042" y="21657"/>
                  <a:pt x="68149" y="21368"/>
                </a:cubicBezTo>
                <a:cubicBezTo>
                  <a:pt x="68152" y="21363"/>
                  <a:pt x="68153" y="21359"/>
                  <a:pt x="68156" y="21355"/>
                </a:cubicBezTo>
                <a:cubicBezTo>
                  <a:pt x="68190" y="21276"/>
                  <a:pt x="68225" y="21196"/>
                  <a:pt x="68260" y="21118"/>
                </a:cubicBezTo>
                <a:close/>
                <a:moveTo>
                  <a:pt x="44122" y="22383"/>
                </a:moveTo>
                <a:cubicBezTo>
                  <a:pt x="44123" y="22398"/>
                  <a:pt x="44126" y="22412"/>
                  <a:pt x="44127" y="22427"/>
                </a:cubicBezTo>
                <a:cubicBezTo>
                  <a:pt x="44111" y="22418"/>
                  <a:pt x="44096" y="22409"/>
                  <a:pt x="44078" y="22400"/>
                </a:cubicBezTo>
                <a:cubicBezTo>
                  <a:pt x="44094" y="22395"/>
                  <a:pt x="44107" y="22388"/>
                  <a:pt x="44122" y="22383"/>
                </a:cubicBezTo>
                <a:close/>
                <a:moveTo>
                  <a:pt x="19451" y="21622"/>
                </a:moveTo>
                <a:lnTo>
                  <a:pt x="19451" y="21622"/>
                </a:lnTo>
                <a:cubicBezTo>
                  <a:pt x="19246" y="21903"/>
                  <a:pt x="19040" y="22182"/>
                  <a:pt x="18838" y="22465"/>
                </a:cubicBezTo>
                <a:cubicBezTo>
                  <a:pt x="18780" y="22298"/>
                  <a:pt x="18727" y="22129"/>
                  <a:pt x="18694" y="21956"/>
                </a:cubicBezTo>
                <a:cubicBezTo>
                  <a:pt x="18677" y="21887"/>
                  <a:pt x="18666" y="21817"/>
                  <a:pt x="18652" y="21746"/>
                </a:cubicBezTo>
                <a:cubicBezTo>
                  <a:pt x="18919" y="21708"/>
                  <a:pt x="19186" y="21667"/>
                  <a:pt x="19451" y="21622"/>
                </a:cubicBezTo>
                <a:close/>
                <a:moveTo>
                  <a:pt x="19746" y="21992"/>
                </a:moveTo>
                <a:lnTo>
                  <a:pt x="19663" y="22432"/>
                </a:lnTo>
                <a:cubicBezTo>
                  <a:pt x="19573" y="22444"/>
                  <a:pt x="19485" y="22457"/>
                  <a:pt x="19396" y="22471"/>
                </a:cubicBezTo>
                <a:cubicBezTo>
                  <a:pt x="19513" y="22312"/>
                  <a:pt x="19631" y="22153"/>
                  <a:pt x="19746" y="21992"/>
                </a:cubicBezTo>
                <a:close/>
                <a:moveTo>
                  <a:pt x="59349" y="21742"/>
                </a:moveTo>
                <a:lnTo>
                  <a:pt x="59349" y="21742"/>
                </a:lnTo>
                <a:cubicBezTo>
                  <a:pt x="59797" y="21936"/>
                  <a:pt x="60307" y="22073"/>
                  <a:pt x="60851" y="22117"/>
                </a:cubicBezTo>
                <a:cubicBezTo>
                  <a:pt x="60852" y="22139"/>
                  <a:pt x="60854" y="22159"/>
                  <a:pt x="60854" y="22181"/>
                </a:cubicBezTo>
                <a:lnTo>
                  <a:pt x="60187" y="22499"/>
                </a:lnTo>
                <a:lnTo>
                  <a:pt x="60178" y="22504"/>
                </a:lnTo>
                <a:cubicBezTo>
                  <a:pt x="59939" y="22311"/>
                  <a:pt x="59690" y="22122"/>
                  <a:pt x="59432" y="21940"/>
                </a:cubicBezTo>
                <a:cubicBezTo>
                  <a:pt x="59404" y="21875"/>
                  <a:pt x="59377" y="21807"/>
                  <a:pt x="59349" y="21742"/>
                </a:cubicBezTo>
                <a:close/>
                <a:moveTo>
                  <a:pt x="74012" y="21730"/>
                </a:moveTo>
                <a:lnTo>
                  <a:pt x="74012" y="21730"/>
                </a:lnTo>
                <a:cubicBezTo>
                  <a:pt x="74008" y="21750"/>
                  <a:pt x="74006" y="21771"/>
                  <a:pt x="74003" y="21790"/>
                </a:cubicBezTo>
                <a:cubicBezTo>
                  <a:pt x="73988" y="21900"/>
                  <a:pt x="73980" y="22012"/>
                  <a:pt x="73958" y="22122"/>
                </a:cubicBezTo>
                <a:lnTo>
                  <a:pt x="73864" y="22450"/>
                </a:lnTo>
                <a:cubicBezTo>
                  <a:pt x="73859" y="22471"/>
                  <a:pt x="73850" y="22491"/>
                  <a:pt x="73844" y="22510"/>
                </a:cubicBezTo>
                <a:lnTo>
                  <a:pt x="73774" y="22136"/>
                </a:lnTo>
                <a:lnTo>
                  <a:pt x="73701" y="21769"/>
                </a:lnTo>
                <a:cubicBezTo>
                  <a:pt x="73804" y="21757"/>
                  <a:pt x="73908" y="21742"/>
                  <a:pt x="74012" y="21730"/>
                </a:cubicBezTo>
                <a:close/>
                <a:moveTo>
                  <a:pt x="10987" y="22454"/>
                </a:moveTo>
                <a:cubicBezTo>
                  <a:pt x="10993" y="22475"/>
                  <a:pt x="10998" y="22497"/>
                  <a:pt x="11006" y="22519"/>
                </a:cubicBezTo>
                <a:cubicBezTo>
                  <a:pt x="10988" y="22505"/>
                  <a:pt x="10969" y="22492"/>
                  <a:pt x="10949" y="22480"/>
                </a:cubicBezTo>
                <a:cubicBezTo>
                  <a:pt x="10963" y="22471"/>
                  <a:pt x="10975" y="22461"/>
                  <a:pt x="10987" y="22454"/>
                </a:cubicBezTo>
                <a:close/>
                <a:moveTo>
                  <a:pt x="28588" y="21646"/>
                </a:moveTo>
                <a:cubicBezTo>
                  <a:pt x="28632" y="21868"/>
                  <a:pt x="28706" y="22089"/>
                  <a:pt x="28802" y="22304"/>
                </a:cubicBezTo>
                <a:cubicBezTo>
                  <a:pt x="28835" y="22379"/>
                  <a:pt x="28875" y="22454"/>
                  <a:pt x="28915" y="22527"/>
                </a:cubicBezTo>
                <a:cubicBezTo>
                  <a:pt x="28770" y="22478"/>
                  <a:pt x="28626" y="22429"/>
                  <a:pt x="28481" y="22378"/>
                </a:cubicBezTo>
                <a:cubicBezTo>
                  <a:pt x="28327" y="22241"/>
                  <a:pt x="28165" y="22109"/>
                  <a:pt x="28005" y="21975"/>
                </a:cubicBezTo>
                <a:cubicBezTo>
                  <a:pt x="28115" y="21878"/>
                  <a:pt x="28228" y="21783"/>
                  <a:pt x="28337" y="21686"/>
                </a:cubicBezTo>
                <a:cubicBezTo>
                  <a:pt x="28421" y="21673"/>
                  <a:pt x="28503" y="21658"/>
                  <a:pt x="28588" y="21646"/>
                </a:cubicBezTo>
                <a:close/>
                <a:moveTo>
                  <a:pt x="8724" y="21828"/>
                </a:moveTo>
                <a:cubicBezTo>
                  <a:pt x="9107" y="21940"/>
                  <a:pt x="9469" y="22080"/>
                  <a:pt x="9803" y="22242"/>
                </a:cubicBezTo>
                <a:cubicBezTo>
                  <a:pt x="9416" y="22338"/>
                  <a:pt x="9030" y="22436"/>
                  <a:pt x="8648" y="22535"/>
                </a:cubicBezTo>
                <a:cubicBezTo>
                  <a:pt x="8670" y="22300"/>
                  <a:pt x="8697" y="22063"/>
                  <a:pt x="8724" y="21828"/>
                </a:cubicBezTo>
                <a:close/>
                <a:moveTo>
                  <a:pt x="27517" y="22395"/>
                </a:moveTo>
                <a:cubicBezTo>
                  <a:pt x="27643" y="22441"/>
                  <a:pt x="27767" y="22489"/>
                  <a:pt x="27892" y="22535"/>
                </a:cubicBezTo>
                <a:cubicBezTo>
                  <a:pt x="27710" y="22538"/>
                  <a:pt x="27527" y="22538"/>
                  <a:pt x="27346" y="22542"/>
                </a:cubicBezTo>
                <a:cubicBezTo>
                  <a:pt x="27405" y="22493"/>
                  <a:pt x="27459" y="22444"/>
                  <a:pt x="27517" y="22395"/>
                </a:cubicBezTo>
                <a:close/>
                <a:moveTo>
                  <a:pt x="29590" y="21533"/>
                </a:moveTo>
                <a:cubicBezTo>
                  <a:pt x="29617" y="21784"/>
                  <a:pt x="29671" y="22034"/>
                  <a:pt x="29741" y="22280"/>
                </a:cubicBezTo>
                <a:cubicBezTo>
                  <a:pt x="29762" y="22344"/>
                  <a:pt x="29789" y="22402"/>
                  <a:pt x="29813" y="22466"/>
                </a:cubicBezTo>
                <a:cubicBezTo>
                  <a:pt x="29808" y="22492"/>
                  <a:pt x="29803" y="22516"/>
                  <a:pt x="29798" y="22542"/>
                </a:cubicBezTo>
                <a:cubicBezTo>
                  <a:pt x="29680" y="22538"/>
                  <a:pt x="29564" y="22540"/>
                  <a:pt x="29447" y="22536"/>
                </a:cubicBezTo>
                <a:cubicBezTo>
                  <a:pt x="29373" y="22407"/>
                  <a:pt x="29303" y="22276"/>
                  <a:pt x="29245" y="22143"/>
                </a:cubicBezTo>
                <a:cubicBezTo>
                  <a:pt x="29167" y="21959"/>
                  <a:pt x="29111" y="21771"/>
                  <a:pt x="29076" y="21582"/>
                </a:cubicBezTo>
                <a:cubicBezTo>
                  <a:pt x="29248" y="21562"/>
                  <a:pt x="29419" y="21550"/>
                  <a:pt x="29590" y="21533"/>
                </a:cubicBezTo>
                <a:close/>
                <a:moveTo>
                  <a:pt x="32755" y="21477"/>
                </a:moveTo>
                <a:cubicBezTo>
                  <a:pt x="32800" y="21478"/>
                  <a:pt x="32846" y="21479"/>
                  <a:pt x="32889" y="21482"/>
                </a:cubicBezTo>
                <a:cubicBezTo>
                  <a:pt x="32996" y="21556"/>
                  <a:pt x="33104" y="21632"/>
                  <a:pt x="33213" y="21705"/>
                </a:cubicBezTo>
                <a:lnTo>
                  <a:pt x="33209" y="21713"/>
                </a:lnTo>
                <a:cubicBezTo>
                  <a:pt x="33116" y="21817"/>
                  <a:pt x="33028" y="21920"/>
                  <a:pt x="32944" y="22027"/>
                </a:cubicBezTo>
                <a:cubicBezTo>
                  <a:pt x="32809" y="22195"/>
                  <a:pt x="32690" y="22369"/>
                  <a:pt x="32582" y="22546"/>
                </a:cubicBezTo>
                <a:cubicBezTo>
                  <a:pt x="32581" y="22520"/>
                  <a:pt x="32582" y="22496"/>
                  <a:pt x="32580" y="22470"/>
                </a:cubicBezTo>
                <a:cubicBezTo>
                  <a:pt x="32565" y="22327"/>
                  <a:pt x="32536" y="22183"/>
                  <a:pt x="32491" y="22041"/>
                </a:cubicBezTo>
                <a:cubicBezTo>
                  <a:pt x="32531" y="21946"/>
                  <a:pt x="32564" y="21847"/>
                  <a:pt x="32598" y="21749"/>
                </a:cubicBezTo>
                <a:cubicBezTo>
                  <a:pt x="32623" y="21706"/>
                  <a:pt x="32646" y="21662"/>
                  <a:pt x="32671" y="21620"/>
                </a:cubicBezTo>
                <a:cubicBezTo>
                  <a:pt x="32698" y="21572"/>
                  <a:pt x="32728" y="21524"/>
                  <a:pt x="32755" y="21477"/>
                </a:cubicBezTo>
                <a:close/>
                <a:moveTo>
                  <a:pt x="73357" y="22178"/>
                </a:moveTo>
                <a:lnTo>
                  <a:pt x="73361" y="22198"/>
                </a:lnTo>
                <a:lnTo>
                  <a:pt x="73410" y="22471"/>
                </a:lnTo>
                <a:lnTo>
                  <a:pt x="73423" y="22539"/>
                </a:lnTo>
                <a:cubicBezTo>
                  <a:pt x="73426" y="22546"/>
                  <a:pt x="73425" y="22549"/>
                  <a:pt x="73424" y="22549"/>
                </a:cubicBezTo>
                <a:cubicBezTo>
                  <a:pt x="73421" y="22549"/>
                  <a:pt x="73412" y="22540"/>
                  <a:pt x="73408" y="22534"/>
                </a:cubicBezTo>
                <a:lnTo>
                  <a:pt x="73378" y="22505"/>
                </a:lnTo>
                <a:lnTo>
                  <a:pt x="73288" y="22415"/>
                </a:lnTo>
                <a:lnTo>
                  <a:pt x="73357" y="22178"/>
                </a:lnTo>
                <a:close/>
                <a:moveTo>
                  <a:pt x="10211" y="22457"/>
                </a:moveTo>
                <a:cubicBezTo>
                  <a:pt x="10213" y="22459"/>
                  <a:pt x="10216" y="22460"/>
                  <a:pt x="10218" y="22461"/>
                </a:cubicBezTo>
                <a:cubicBezTo>
                  <a:pt x="10168" y="22494"/>
                  <a:pt x="10115" y="22527"/>
                  <a:pt x="10062" y="22557"/>
                </a:cubicBezTo>
                <a:cubicBezTo>
                  <a:pt x="9990" y="22552"/>
                  <a:pt x="9917" y="22550"/>
                  <a:pt x="9843" y="22547"/>
                </a:cubicBezTo>
                <a:lnTo>
                  <a:pt x="10211" y="22457"/>
                </a:lnTo>
                <a:close/>
                <a:moveTo>
                  <a:pt x="47297" y="22071"/>
                </a:moveTo>
                <a:lnTo>
                  <a:pt x="47297" y="22071"/>
                </a:lnTo>
                <a:cubicBezTo>
                  <a:pt x="47318" y="22221"/>
                  <a:pt x="47294" y="22388"/>
                  <a:pt x="47223" y="22536"/>
                </a:cubicBezTo>
                <a:cubicBezTo>
                  <a:pt x="47214" y="22557"/>
                  <a:pt x="47202" y="22576"/>
                  <a:pt x="47191" y="22593"/>
                </a:cubicBezTo>
                <a:cubicBezTo>
                  <a:pt x="47103" y="22567"/>
                  <a:pt x="47014" y="22542"/>
                  <a:pt x="46925" y="22516"/>
                </a:cubicBezTo>
                <a:cubicBezTo>
                  <a:pt x="46982" y="22371"/>
                  <a:pt x="47043" y="22225"/>
                  <a:pt x="47115" y="22082"/>
                </a:cubicBezTo>
                <a:cubicBezTo>
                  <a:pt x="47176" y="22079"/>
                  <a:pt x="47237" y="22073"/>
                  <a:pt x="47297" y="22071"/>
                </a:cubicBezTo>
                <a:close/>
                <a:moveTo>
                  <a:pt x="31167" y="22094"/>
                </a:moveTo>
                <a:cubicBezTo>
                  <a:pt x="31230" y="22257"/>
                  <a:pt x="31268" y="22427"/>
                  <a:pt x="31287" y="22600"/>
                </a:cubicBezTo>
                <a:cubicBezTo>
                  <a:pt x="31022" y="22584"/>
                  <a:pt x="30756" y="22569"/>
                  <a:pt x="30492" y="22559"/>
                </a:cubicBezTo>
                <a:cubicBezTo>
                  <a:pt x="30720" y="22406"/>
                  <a:pt x="30943" y="22251"/>
                  <a:pt x="31167" y="22094"/>
                </a:cubicBezTo>
                <a:close/>
                <a:moveTo>
                  <a:pt x="36757" y="22509"/>
                </a:moveTo>
                <a:cubicBezTo>
                  <a:pt x="36757" y="22518"/>
                  <a:pt x="36758" y="22525"/>
                  <a:pt x="36758" y="22532"/>
                </a:cubicBezTo>
                <a:cubicBezTo>
                  <a:pt x="36727" y="22563"/>
                  <a:pt x="36697" y="22591"/>
                  <a:pt x="36667" y="22620"/>
                </a:cubicBezTo>
                <a:cubicBezTo>
                  <a:pt x="36652" y="22596"/>
                  <a:pt x="36636" y="22574"/>
                  <a:pt x="36619" y="22548"/>
                </a:cubicBezTo>
                <a:cubicBezTo>
                  <a:pt x="36665" y="22535"/>
                  <a:pt x="36711" y="22521"/>
                  <a:pt x="36757" y="22509"/>
                </a:cubicBezTo>
                <a:close/>
                <a:moveTo>
                  <a:pt x="38985" y="22480"/>
                </a:moveTo>
                <a:lnTo>
                  <a:pt x="39072" y="22493"/>
                </a:lnTo>
                <a:cubicBezTo>
                  <a:pt x="39111" y="22535"/>
                  <a:pt x="39148" y="22579"/>
                  <a:pt x="39187" y="22620"/>
                </a:cubicBezTo>
                <a:cubicBezTo>
                  <a:pt x="39122" y="22590"/>
                  <a:pt x="39054" y="22558"/>
                  <a:pt x="38988" y="22529"/>
                </a:cubicBezTo>
                <a:cubicBezTo>
                  <a:pt x="38988" y="22513"/>
                  <a:pt x="38987" y="22496"/>
                  <a:pt x="38985" y="22480"/>
                </a:cubicBezTo>
                <a:close/>
                <a:moveTo>
                  <a:pt x="25923" y="22210"/>
                </a:moveTo>
                <a:cubicBezTo>
                  <a:pt x="25966" y="22285"/>
                  <a:pt x="26018" y="22357"/>
                  <a:pt x="26076" y="22426"/>
                </a:cubicBezTo>
                <a:lnTo>
                  <a:pt x="25802" y="22608"/>
                </a:lnTo>
                <a:cubicBezTo>
                  <a:pt x="25635" y="22619"/>
                  <a:pt x="25470" y="22635"/>
                  <a:pt x="25304" y="22647"/>
                </a:cubicBezTo>
                <a:cubicBezTo>
                  <a:pt x="25429" y="22527"/>
                  <a:pt x="25555" y="22407"/>
                  <a:pt x="25680" y="22286"/>
                </a:cubicBezTo>
                <a:cubicBezTo>
                  <a:pt x="25761" y="22262"/>
                  <a:pt x="25841" y="22236"/>
                  <a:pt x="25923" y="22210"/>
                </a:cubicBezTo>
                <a:close/>
                <a:moveTo>
                  <a:pt x="11871" y="22497"/>
                </a:moveTo>
                <a:cubicBezTo>
                  <a:pt x="11949" y="22522"/>
                  <a:pt x="12029" y="22543"/>
                  <a:pt x="12110" y="22563"/>
                </a:cubicBezTo>
                <a:cubicBezTo>
                  <a:pt x="12096" y="22583"/>
                  <a:pt x="12082" y="22605"/>
                  <a:pt x="12069" y="22625"/>
                </a:cubicBezTo>
                <a:cubicBezTo>
                  <a:pt x="11977" y="22635"/>
                  <a:pt x="11884" y="22641"/>
                  <a:pt x="11791" y="22650"/>
                </a:cubicBezTo>
                <a:cubicBezTo>
                  <a:pt x="11820" y="22600"/>
                  <a:pt x="11847" y="22547"/>
                  <a:pt x="11871" y="22497"/>
                </a:cubicBezTo>
                <a:close/>
                <a:moveTo>
                  <a:pt x="7357" y="22542"/>
                </a:moveTo>
                <a:cubicBezTo>
                  <a:pt x="7365" y="22545"/>
                  <a:pt x="7373" y="22551"/>
                  <a:pt x="7382" y="22553"/>
                </a:cubicBezTo>
                <a:cubicBezTo>
                  <a:pt x="7471" y="22587"/>
                  <a:pt x="7567" y="22616"/>
                  <a:pt x="7660" y="22646"/>
                </a:cubicBezTo>
                <a:cubicBezTo>
                  <a:pt x="7617" y="22651"/>
                  <a:pt x="7574" y="22655"/>
                  <a:pt x="7530" y="22662"/>
                </a:cubicBezTo>
                <a:cubicBezTo>
                  <a:pt x="7468" y="22625"/>
                  <a:pt x="7410" y="22586"/>
                  <a:pt x="7351" y="22546"/>
                </a:cubicBezTo>
                <a:cubicBezTo>
                  <a:pt x="7356" y="22543"/>
                  <a:pt x="7357" y="22542"/>
                  <a:pt x="7357" y="22542"/>
                </a:cubicBezTo>
                <a:close/>
                <a:moveTo>
                  <a:pt x="69565" y="22454"/>
                </a:moveTo>
                <a:lnTo>
                  <a:pt x="69397" y="22666"/>
                </a:lnTo>
                <a:cubicBezTo>
                  <a:pt x="69399" y="22606"/>
                  <a:pt x="69402" y="22547"/>
                  <a:pt x="69405" y="22487"/>
                </a:cubicBezTo>
                <a:cubicBezTo>
                  <a:pt x="69459" y="22477"/>
                  <a:pt x="69512" y="22465"/>
                  <a:pt x="69565" y="22454"/>
                </a:cubicBezTo>
                <a:close/>
                <a:moveTo>
                  <a:pt x="15572" y="22382"/>
                </a:moveTo>
                <a:lnTo>
                  <a:pt x="15183" y="22674"/>
                </a:lnTo>
                <a:cubicBezTo>
                  <a:pt x="15177" y="22606"/>
                  <a:pt x="15172" y="22540"/>
                  <a:pt x="15168" y="22471"/>
                </a:cubicBezTo>
                <a:cubicBezTo>
                  <a:pt x="15303" y="22443"/>
                  <a:pt x="15438" y="22412"/>
                  <a:pt x="15572" y="22382"/>
                </a:cubicBezTo>
                <a:close/>
                <a:moveTo>
                  <a:pt x="39568" y="22400"/>
                </a:moveTo>
                <a:lnTo>
                  <a:pt x="39568" y="22400"/>
                </a:lnTo>
                <a:cubicBezTo>
                  <a:pt x="39657" y="22449"/>
                  <a:pt x="39748" y="22497"/>
                  <a:pt x="39838" y="22545"/>
                </a:cubicBezTo>
                <a:cubicBezTo>
                  <a:pt x="39871" y="22567"/>
                  <a:pt x="39903" y="22589"/>
                  <a:pt x="39936" y="22612"/>
                </a:cubicBezTo>
                <a:cubicBezTo>
                  <a:pt x="39903" y="22641"/>
                  <a:pt x="39870" y="22672"/>
                  <a:pt x="39837" y="22700"/>
                </a:cubicBezTo>
                <a:cubicBezTo>
                  <a:pt x="39748" y="22600"/>
                  <a:pt x="39658" y="22499"/>
                  <a:pt x="39568" y="22400"/>
                </a:cubicBezTo>
                <a:close/>
                <a:moveTo>
                  <a:pt x="41947" y="22225"/>
                </a:moveTo>
                <a:lnTo>
                  <a:pt x="41947" y="22225"/>
                </a:lnTo>
                <a:cubicBezTo>
                  <a:pt x="42236" y="22340"/>
                  <a:pt x="42529" y="22450"/>
                  <a:pt x="42822" y="22553"/>
                </a:cubicBezTo>
                <a:cubicBezTo>
                  <a:pt x="42715" y="22602"/>
                  <a:pt x="42608" y="22650"/>
                  <a:pt x="42503" y="22700"/>
                </a:cubicBezTo>
                <a:cubicBezTo>
                  <a:pt x="42322" y="22540"/>
                  <a:pt x="42138" y="22379"/>
                  <a:pt x="41947" y="22225"/>
                </a:cubicBezTo>
                <a:close/>
                <a:moveTo>
                  <a:pt x="47798" y="22049"/>
                </a:moveTo>
                <a:lnTo>
                  <a:pt x="47798" y="22049"/>
                </a:lnTo>
                <a:cubicBezTo>
                  <a:pt x="47995" y="22104"/>
                  <a:pt x="48191" y="22159"/>
                  <a:pt x="48389" y="22214"/>
                </a:cubicBezTo>
                <a:cubicBezTo>
                  <a:pt x="48283" y="22301"/>
                  <a:pt x="48172" y="22385"/>
                  <a:pt x="48057" y="22467"/>
                </a:cubicBezTo>
                <a:cubicBezTo>
                  <a:pt x="47929" y="22563"/>
                  <a:pt x="47796" y="22655"/>
                  <a:pt x="47660" y="22747"/>
                </a:cubicBezTo>
                <a:cubicBezTo>
                  <a:pt x="47654" y="22745"/>
                  <a:pt x="47648" y="22743"/>
                  <a:pt x="47643" y="22739"/>
                </a:cubicBezTo>
                <a:cubicBezTo>
                  <a:pt x="47770" y="22519"/>
                  <a:pt x="47830" y="22285"/>
                  <a:pt x="47798" y="22049"/>
                </a:cubicBezTo>
                <a:close/>
                <a:moveTo>
                  <a:pt x="51499" y="22094"/>
                </a:moveTo>
                <a:lnTo>
                  <a:pt x="51561" y="22363"/>
                </a:lnTo>
                <a:cubicBezTo>
                  <a:pt x="51584" y="22503"/>
                  <a:pt x="51607" y="22643"/>
                  <a:pt x="51638" y="22781"/>
                </a:cubicBezTo>
                <a:cubicBezTo>
                  <a:pt x="51486" y="22733"/>
                  <a:pt x="51334" y="22685"/>
                  <a:pt x="51181" y="22638"/>
                </a:cubicBezTo>
                <a:cubicBezTo>
                  <a:pt x="51160" y="22611"/>
                  <a:pt x="51137" y="22584"/>
                  <a:pt x="51115" y="22557"/>
                </a:cubicBezTo>
                <a:cubicBezTo>
                  <a:pt x="51210" y="22438"/>
                  <a:pt x="51305" y="22318"/>
                  <a:pt x="51404" y="22202"/>
                </a:cubicBezTo>
                <a:cubicBezTo>
                  <a:pt x="51436" y="22165"/>
                  <a:pt x="51469" y="22131"/>
                  <a:pt x="51499" y="22094"/>
                </a:cubicBezTo>
                <a:close/>
                <a:moveTo>
                  <a:pt x="55321" y="22294"/>
                </a:moveTo>
                <a:lnTo>
                  <a:pt x="54670" y="22794"/>
                </a:lnTo>
                <a:cubicBezTo>
                  <a:pt x="54694" y="22752"/>
                  <a:pt x="54720" y="22709"/>
                  <a:pt x="54743" y="22666"/>
                </a:cubicBezTo>
                <a:cubicBezTo>
                  <a:pt x="54939" y="22543"/>
                  <a:pt x="55132" y="22420"/>
                  <a:pt x="55321" y="22294"/>
                </a:cubicBezTo>
                <a:close/>
                <a:moveTo>
                  <a:pt x="61753" y="22628"/>
                </a:moveTo>
                <a:lnTo>
                  <a:pt x="61789" y="22804"/>
                </a:lnTo>
                <a:cubicBezTo>
                  <a:pt x="61754" y="22804"/>
                  <a:pt x="61721" y="22805"/>
                  <a:pt x="61687" y="22805"/>
                </a:cubicBezTo>
                <a:cubicBezTo>
                  <a:pt x="61709" y="22747"/>
                  <a:pt x="61731" y="22687"/>
                  <a:pt x="61753" y="22628"/>
                </a:cubicBezTo>
                <a:close/>
                <a:moveTo>
                  <a:pt x="37475" y="22635"/>
                </a:moveTo>
                <a:lnTo>
                  <a:pt x="37475" y="22635"/>
                </a:lnTo>
                <a:cubicBezTo>
                  <a:pt x="37519" y="22658"/>
                  <a:pt x="37563" y="22683"/>
                  <a:pt x="37605" y="22709"/>
                </a:cubicBezTo>
                <a:cubicBezTo>
                  <a:pt x="37583" y="22745"/>
                  <a:pt x="37563" y="22782"/>
                  <a:pt x="37540" y="22819"/>
                </a:cubicBezTo>
                <a:cubicBezTo>
                  <a:pt x="37516" y="22758"/>
                  <a:pt x="37497" y="22696"/>
                  <a:pt x="37475" y="22635"/>
                </a:cubicBezTo>
                <a:close/>
                <a:moveTo>
                  <a:pt x="20477" y="22674"/>
                </a:moveTo>
                <a:lnTo>
                  <a:pt x="20477" y="22674"/>
                </a:lnTo>
                <a:cubicBezTo>
                  <a:pt x="20353" y="22725"/>
                  <a:pt x="20230" y="22774"/>
                  <a:pt x="20107" y="22824"/>
                </a:cubicBezTo>
                <a:lnTo>
                  <a:pt x="20130" y="22704"/>
                </a:lnTo>
                <a:cubicBezTo>
                  <a:pt x="20245" y="22692"/>
                  <a:pt x="20361" y="22683"/>
                  <a:pt x="20477" y="22674"/>
                </a:cubicBezTo>
                <a:close/>
                <a:moveTo>
                  <a:pt x="34085" y="22253"/>
                </a:moveTo>
                <a:cubicBezTo>
                  <a:pt x="34211" y="22329"/>
                  <a:pt x="34341" y="22403"/>
                  <a:pt x="34470" y="22475"/>
                </a:cubicBezTo>
                <a:cubicBezTo>
                  <a:pt x="34335" y="22590"/>
                  <a:pt x="34211" y="22709"/>
                  <a:pt x="34092" y="22830"/>
                </a:cubicBezTo>
                <a:cubicBezTo>
                  <a:pt x="33851" y="22805"/>
                  <a:pt x="33610" y="22780"/>
                  <a:pt x="33367" y="22756"/>
                </a:cubicBezTo>
                <a:cubicBezTo>
                  <a:pt x="33550" y="22595"/>
                  <a:pt x="33756" y="22443"/>
                  <a:pt x="33982" y="22298"/>
                </a:cubicBezTo>
                <a:cubicBezTo>
                  <a:pt x="34016" y="22282"/>
                  <a:pt x="34051" y="22268"/>
                  <a:pt x="34085" y="22253"/>
                </a:cubicBezTo>
                <a:close/>
                <a:moveTo>
                  <a:pt x="5787" y="21496"/>
                </a:moveTo>
                <a:lnTo>
                  <a:pt x="5787" y="21496"/>
                </a:lnTo>
                <a:cubicBezTo>
                  <a:pt x="5772" y="21558"/>
                  <a:pt x="5758" y="21620"/>
                  <a:pt x="5745" y="21679"/>
                </a:cubicBezTo>
                <a:cubicBezTo>
                  <a:pt x="5665" y="22067"/>
                  <a:pt x="5631" y="22458"/>
                  <a:pt x="5632" y="22847"/>
                </a:cubicBezTo>
                <a:cubicBezTo>
                  <a:pt x="5623" y="22776"/>
                  <a:pt x="5617" y="22705"/>
                  <a:pt x="5612" y="22635"/>
                </a:cubicBezTo>
                <a:cubicBezTo>
                  <a:pt x="5587" y="22255"/>
                  <a:pt x="5615" y="21878"/>
                  <a:pt x="5685" y="21502"/>
                </a:cubicBezTo>
                <a:cubicBezTo>
                  <a:pt x="5719" y="21501"/>
                  <a:pt x="5753" y="21498"/>
                  <a:pt x="5787" y="21496"/>
                </a:cubicBezTo>
                <a:close/>
                <a:moveTo>
                  <a:pt x="21528" y="22640"/>
                </a:moveTo>
                <a:cubicBezTo>
                  <a:pt x="21596" y="22641"/>
                  <a:pt x="21664" y="22644"/>
                  <a:pt x="21732" y="22646"/>
                </a:cubicBezTo>
                <a:cubicBezTo>
                  <a:pt x="21694" y="22668"/>
                  <a:pt x="21656" y="22690"/>
                  <a:pt x="21617" y="22713"/>
                </a:cubicBezTo>
                <a:cubicBezTo>
                  <a:pt x="21528" y="22768"/>
                  <a:pt x="21443" y="22825"/>
                  <a:pt x="21357" y="22881"/>
                </a:cubicBezTo>
                <a:cubicBezTo>
                  <a:pt x="21340" y="22830"/>
                  <a:pt x="21323" y="22776"/>
                  <a:pt x="21310" y="22725"/>
                </a:cubicBezTo>
                <a:cubicBezTo>
                  <a:pt x="21382" y="22696"/>
                  <a:pt x="21455" y="22668"/>
                  <a:pt x="21528" y="22640"/>
                </a:cubicBezTo>
                <a:close/>
                <a:moveTo>
                  <a:pt x="60809" y="22643"/>
                </a:moveTo>
                <a:lnTo>
                  <a:pt x="60809" y="22643"/>
                </a:lnTo>
                <a:cubicBezTo>
                  <a:pt x="60803" y="22668"/>
                  <a:pt x="60798" y="22695"/>
                  <a:pt x="60791" y="22722"/>
                </a:cubicBezTo>
                <a:cubicBezTo>
                  <a:pt x="60733" y="22774"/>
                  <a:pt x="60680" y="22829"/>
                  <a:pt x="60624" y="22881"/>
                </a:cubicBezTo>
                <a:cubicBezTo>
                  <a:pt x="60587" y="22848"/>
                  <a:pt x="60548" y="22818"/>
                  <a:pt x="60511" y="22785"/>
                </a:cubicBezTo>
                <a:lnTo>
                  <a:pt x="60809" y="22643"/>
                </a:lnTo>
                <a:close/>
                <a:moveTo>
                  <a:pt x="63584" y="21720"/>
                </a:moveTo>
                <a:cubicBezTo>
                  <a:pt x="63588" y="21729"/>
                  <a:pt x="63590" y="21738"/>
                  <a:pt x="63594" y="21746"/>
                </a:cubicBezTo>
                <a:lnTo>
                  <a:pt x="62688" y="22946"/>
                </a:lnTo>
                <a:cubicBezTo>
                  <a:pt x="62626" y="22925"/>
                  <a:pt x="62565" y="22906"/>
                  <a:pt x="62501" y="22891"/>
                </a:cubicBezTo>
                <a:cubicBezTo>
                  <a:pt x="62441" y="22876"/>
                  <a:pt x="62381" y="22864"/>
                  <a:pt x="62320" y="22853"/>
                </a:cubicBezTo>
                <a:lnTo>
                  <a:pt x="62162" y="22077"/>
                </a:lnTo>
                <a:cubicBezTo>
                  <a:pt x="62167" y="22073"/>
                  <a:pt x="62173" y="22068"/>
                  <a:pt x="62178" y="22063"/>
                </a:cubicBezTo>
                <a:cubicBezTo>
                  <a:pt x="62544" y="22007"/>
                  <a:pt x="62900" y="21920"/>
                  <a:pt x="63238" y="21827"/>
                </a:cubicBezTo>
                <a:cubicBezTo>
                  <a:pt x="63355" y="21791"/>
                  <a:pt x="63469" y="21756"/>
                  <a:pt x="63584" y="21720"/>
                </a:cubicBezTo>
                <a:close/>
                <a:moveTo>
                  <a:pt x="8746" y="22900"/>
                </a:moveTo>
                <a:lnTo>
                  <a:pt x="8746" y="22900"/>
                </a:lnTo>
                <a:cubicBezTo>
                  <a:pt x="8861" y="22917"/>
                  <a:pt x="8976" y="22930"/>
                  <a:pt x="9090" y="22944"/>
                </a:cubicBezTo>
                <a:cubicBezTo>
                  <a:pt x="9002" y="22961"/>
                  <a:pt x="8914" y="22970"/>
                  <a:pt x="8822" y="22976"/>
                </a:cubicBezTo>
                <a:cubicBezTo>
                  <a:pt x="8795" y="22951"/>
                  <a:pt x="8772" y="22924"/>
                  <a:pt x="8746" y="22900"/>
                </a:cubicBezTo>
                <a:close/>
                <a:moveTo>
                  <a:pt x="48470" y="22591"/>
                </a:moveTo>
                <a:lnTo>
                  <a:pt x="48470" y="22591"/>
                </a:lnTo>
                <a:cubicBezTo>
                  <a:pt x="48460" y="22679"/>
                  <a:pt x="48446" y="22767"/>
                  <a:pt x="48435" y="22854"/>
                </a:cubicBezTo>
                <a:cubicBezTo>
                  <a:pt x="48403" y="22896"/>
                  <a:pt x="48375" y="22940"/>
                  <a:pt x="48341" y="22981"/>
                </a:cubicBezTo>
                <a:cubicBezTo>
                  <a:pt x="48249" y="22949"/>
                  <a:pt x="48155" y="22917"/>
                  <a:pt x="48064" y="22885"/>
                </a:cubicBezTo>
                <a:cubicBezTo>
                  <a:pt x="48185" y="22803"/>
                  <a:pt x="48305" y="22717"/>
                  <a:pt x="48419" y="22630"/>
                </a:cubicBezTo>
                <a:cubicBezTo>
                  <a:pt x="48438" y="22617"/>
                  <a:pt x="48454" y="22603"/>
                  <a:pt x="48470" y="22591"/>
                </a:cubicBezTo>
                <a:close/>
                <a:moveTo>
                  <a:pt x="22685" y="22702"/>
                </a:moveTo>
                <a:cubicBezTo>
                  <a:pt x="22569" y="22799"/>
                  <a:pt x="22453" y="22895"/>
                  <a:pt x="22333" y="22988"/>
                </a:cubicBezTo>
                <a:cubicBezTo>
                  <a:pt x="22330" y="22990"/>
                  <a:pt x="22327" y="22990"/>
                  <a:pt x="22325" y="22990"/>
                </a:cubicBezTo>
                <a:cubicBezTo>
                  <a:pt x="22445" y="22895"/>
                  <a:pt x="22562" y="22799"/>
                  <a:pt x="22679" y="22702"/>
                </a:cubicBezTo>
                <a:close/>
                <a:moveTo>
                  <a:pt x="6145" y="21997"/>
                </a:moveTo>
                <a:cubicBezTo>
                  <a:pt x="6211" y="22085"/>
                  <a:pt x="6281" y="22172"/>
                  <a:pt x="6358" y="22258"/>
                </a:cubicBezTo>
                <a:cubicBezTo>
                  <a:pt x="6468" y="22379"/>
                  <a:pt x="6591" y="22502"/>
                  <a:pt x="6728" y="22617"/>
                </a:cubicBezTo>
                <a:cubicBezTo>
                  <a:pt x="6663" y="22699"/>
                  <a:pt x="6606" y="22781"/>
                  <a:pt x="6551" y="22865"/>
                </a:cubicBezTo>
                <a:cubicBezTo>
                  <a:pt x="6392" y="22904"/>
                  <a:pt x="6237" y="22952"/>
                  <a:pt x="6084" y="23004"/>
                </a:cubicBezTo>
                <a:cubicBezTo>
                  <a:pt x="6072" y="22667"/>
                  <a:pt x="6094" y="22330"/>
                  <a:pt x="6145" y="21997"/>
                </a:cubicBezTo>
                <a:close/>
                <a:moveTo>
                  <a:pt x="36232" y="22756"/>
                </a:moveTo>
                <a:cubicBezTo>
                  <a:pt x="36270" y="22815"/>
                  <a:pt x="36309" y="22873"/>
                  <a:pt x="36347" y="22930"/>
                </a:cubicBezTo>
                <a:cubicBezTo>
                  <a:pt x="36341" y="22938"/>
                  <a:pt x="36336" y="22941"/>
                  <a:pt x="36330" y="22946"/>
                </a:cubicBezTo>
                <a:cubicBezTo>
                  <a:pt x="36309" y="22968"/>
                  <a:pt x="36287" y="22990"/>
                  <a:pt x="36266" y="23012"/>
                </a:cubicBezTo>
                <a:cubicBezTo>
                  <a:pt x="36204" y="22984"/>
                  <a:pt x="36142" y="22955"/>
                  <a:pt x="36080" y="22927"/>
                </a:cubicBezTo>
                <a:cubicBezTo>
                  <a:pt x="36131" y="22870"/>
                  <a:pt x="36182" y="22813"/>
                  <a:pt x="36232" y="22756"/>
                </a:cubicBezTo>
                <a:close/>
                <a:moveTo>
                  <a:pt x="40915" y="22265"/>
                </a:moveTo>
                <a:cubicBezTo>
                  <a:pt x="41193" y="22460"/>
                  <a:pt x="41474" y="22655"/>
                  <a:pt x="41759" y="22846"/>
                </a:cubicBezTo>
                <a:cubicBezTo>
                  <a:pt x="41801" y="22901"/>
                  <a:pt x="41839" y="22956"/>
                  <a:pt x="41885" y="23011"/>
                </a:cubicBezTo>
                <a:cubicBezTo>
                  <a:pt x="41846" y="23030"/>
                  <a:pt x="41810" y="23050"/>
                  <a:pt x="41772" y="23071"/>
                </a:cubicBezTo>
                <a:cubicBezTo>
                  <a:pt x="41380" y="22906"/>
                  <a:pt x="40994" y="22736"/>
                  <a:pt x="40622" y="22554"/>
                </a:cubicBezTo>
                <a:cubicBezTo>
                  <a:pt x="40721" y="22459"/>
                  <a:pt x="40818" y="22362"/>
                  <a:pt x="40915" y="22265"/>
                </a:cubicBezTo>
                <a:close/>
                <a:moveTo>
                  <a:pt x="28175" y="22976"/>
                </a:moveTo>
                <a:cubicBezTo>
                  <a:pt x="28278" y="22976"/>
                  <a:pt x="28383" y="22978"/>
                  <a:pt x="28487" y="22979"/>
                </a:cubicBezTo>
                <a:cubicBezTo>
                  <a:pt x="28524" y="23013"/>
                  <a:pt x="28562" y="23048"/>
                  <a:pt x="28597" y="23083"/>
                </a:cubicBezTo>
                <a:cubicBezTo>
                  <a:pt x="28453" y="23050"/>
                  <a:pt x="28311" y="23013"/>
                  <a:pt x="28175" y="22976"/>
                </a:cubicBezTo>
                <a:close/>
                <a:moveTo>
                  <a:pt x="60031" y="23013"/>
                </a:moveTo>
                <a:lnTo>
                  <a:pt x="60061" y="23038"/>
                </a:lnTo>
                <a:cubicBezTo>
                  <a:pt x="59991" y="23057"/>
                  <a:pt x="59924" y="23076"/>
                  <a:pt x="59857" y="23097"/>
                </a:cubicBezTo>
                <a:lnTo>
                  <a:pt x="60031" y="23013"/>
                </a:lnTo>
                <a:close/>
                <a:moveTo>
                  <a:pt x="17940" y="21838"/>
                </a:moveTo>
                <a:cubicBezTo>
                  <a:pt x="17954" y="21900"/>
                  <a:pt x="17967" y="21962"/>
                  <a:pt x="17980" y="22024"/>
                </a:cubicBezTo>
                <a:cubicBezTo>
                  <a:pt x="18008" y="22153"/>
                  <a:pt x="18037" y="22279"/>
                  <a:pt x="18066" y="22405"/>
                </a:cubicBezTo>
                <a:cubicBezTo>
                  <a:pt x="18105" y="22511"/>
                  <a:pt x="18144" y="22616"/>
                  <a:pt x="18181" y="22720"/>
                </a:cubicBezTo>
                <a:cubicBezTo>
                  <a:pt x="17898" y="22791"/>
                  <a:pt x="17621" y="22870"/>
                  <a:pt x="17353" y="22960"/>
                </a:cubicBezTo>
                <a:cubicBezTo>
                  <a:pt x="17216" y="23004"/>
                  <a:pt x="17083" y="23058"/>
                  <a:pt x="16948" y="23107"/>
                </a:cubicBezTo>
                <a:cubicBezTo>
                  <a:pt x="16874" y="22966"/>
                  <a:pt x="16805" y="22825"/>
                  <a:pt x="16733" y="22685"/>
                </a:cubicBezTo>
                <a:cubicBezTo>
                  <a:pt x="16763" y="22477"/>
                  <a:pt x="16794" y="22267"/>
                  <a:pt x="16823" y="22058"/>
                </a:cubicBezTo>
                <a:cubicBezTo>
                  <a:pt x="17000" y="22008"/>
                  <a:pt x="17175" y="21956"/>
                  <a:pt x="17350" y="21902"/>
                </a:cubicBezTo>
                <a:cubicBezTo>
                  <a:pt x="17546" y="21881"/>
                  <a:pt x="17744" y="21860"/>
                  <a:pt x="17940" y="21838"/>
                </a:cubicBezTo>
                <a:close/>
                <a:moveTo>
                  <a:pt x="12895" y="22846"/>
                </a:moveTo>
                <a:lnTo>
                  <a:pt x="12818" y="23175"/>
                </a:lnTo>
                <a:cubicBezTo>
                  <a:pt x="12742" y="23141"/>
                  <a:pt x="12666" y="23105"/>
                  <a:pt x="12585" y="23074"/>
                </a:cubicBezTo>
                <a:cubicBezTo>
                  <a:pt x="12621" y="23005"/>
                  <a:pt x="12659" y="22938"/>
                  <a:pt x="12696" y="22868"/>
                </a:cubicBezTo>
                <a:cubicBezTo>
                  <a:pt x="12763" y="22861"/>
                  <a:pt x="12828" y="22853"/>
                  <a:pt x="12895" y="22846"/>
                </a:cubicBezTo>
                <a:close/>
                <a:moveTo>
                  <a:pt x="16131" y="22592"/>
                </a:moveTo>
                <a:cubicBezTo>
                  <a:pt x="16180" y="22688"/>
                  <a:pt x="16230" y="22782"/>
                  <a:pt x="16280" y="22876"/>
                </a:cubicBezTo>
                <a:cubicBezTo>
                  <a:pt x="16264" y="22978"/>
                  <a:pt x="16250" y="23079"/>
                  <a:pt x="16235" y="23180"/>
                </a:cubicBezTo>
                <a:cubicBezTo>
                  <a:pt x="16195" y="22985"/>
                  <a:pt x="16161" y="22788"/>
                  <a:pt x="16131" y="22592"/>
                </a:cubicBezTo>
                <a:close/>
                <a:moveTo>
                  <a:pt x="26113" y="23021"/>
                </a:moveTo>
                <a:lnTo>
                  <a:pt x="25896" y="23189"/>
                </a:lnTo>
                <a:cubicBezTo>
                  <a:pt x="25829" y="23159"/>
                  <a:pt x="25764" y="23132"/>
                  <a:pt x="25695" y="23105"/>
                </a:cubicBezTo>
                <a:cubicBezTo>
                  <a:pt x="25729" y="23082"/>
                  <a:pt x="25765" y="23059"/>
                  <a:pt x="25800" y="23036"/>
                </a:cubicBezTo>
                <a:cubicBezTo>
                  <a:pt x="25903" y="23030"/>
                  <a:pt x="26007" y="23026"/>
                  <a:pt x="26113" y="23021"/>
                </a:cubicBezTo>
                <a:close/>
                <a:moveTo>
                  <a:pt x="42938" y="22904"/>
                </a:moveTo>
                <a:cubicBezTo>
                  <a:pt x="42940" y="22914"/>
                  <a:pt x="42940" y="22925"/>
                  <a:pt x="42943" y="22934"/>
                </a:cubicBezTo>
                <a:cubicBezTo>
                  <a:pt x="42967" y="23022"/>
                  <a:pt x="43003" y="23108"/>
                  <a:pt x="43044" y="23193"/>
                </a:cubicBezTo>
                <a:cubicBezTo>
                  <a:pt x="42965" y="23118"/>
                  <a:pt x="42888" y="23040"/>
                  <a:pt x="42806" y="22966"/>
                </a:cubicBezTo>
                <a:lnTo>
                  <a:pt x="42839" y="22950"/>
                </a:lnTo>
                <a:cubicBezTo>
                  <a:pt x="42870" y="22934"/>
                  <a:pt x="42905" y="22919"/>
                  <a:pt x="42938" y="22904"/>
                </a:cubicBezTo>
                <a:close/>
                <a:moveTo>
                  <a:pt x="46732" y="23155"/>
                </a:moveTo>
                <a:lnTo>
                  <a:pt x="46765" y="23163"/>
                </a:lnTo>
                <a:cubicBezTo>
                  <a:pt x="46750" y="23181"/>
                  <a:pt x="46733" y="23199"/>
                  <a:pt x="46718" y="23217"/>
                </a:cubicBezTo>
                <a:cubicBezTo>
                  <a:pt x="46722" y="23196"/>
                  <a:pt x="46728" y="23175"/>
                  <a:pt x="46732" y="23155"/>
                </a:cubicBezTo>
                <a:close/>
                <a:moveTo>
                  <a:pt x="58416" y="21775"/>
                </a:moveTo>
                <a:cubicBezTo>
                  <a:pt x="58646" y="21928"/>
                  <a:pt x="58869" y="22086"/>
                  <a:pt x="59086" y="22248"/>
                </a:cubicBezTo>
                <a:cubicBezTo>
                  <a:pt x="59099" y="22281"/>
                  <a:pt x="59114" y="22314"/>
                  <a:pt x="59128" y="22348"/>
                </a:cubicBezTo>
                <a:lnTo>
                  <a:pt x="59192" y="22328"/>
                </a:lnTo>
                <a:cubicBezTo>
                  <a:pt x="59366" y="22460"/>
                  <a:pt x="59538" y="22593"/>
                  <a:pt x="59703" y="22732"/>
                </a:cubicBezTo>
                <a:cubicBezTo>
                  <a:pt x="59368" y="22893"/>
                  <a:pt x="59032" y="23054"/>
                  <a:pt x="58696" y="23217"/>
                </a:cubicBezTo>
                <a:cubicBezTo>
                  <a:pt x="58540" y="22803"/>
                  <a:pt x="58409" y="22383"/>
                  <a:pt x="58307" y="21962"/>
                </a:cubicBezTo>
                <a:cubicBezTo>
                  <a:pt x="58343" y="21899"/>
                  <a:pt x="58382" y="21838"/>
                  <a:pt x="58416" y="21775"/>
                </a:cubicBezTo>
                <a:close/>
                <a:moveTo>
                  <a:pt x="54284" y="21264"/>
                </a:moveTo>
                <a:cubicBezTo>
                  <a:pt x="53865" y="21889"/>
                  <a:pt x="53477" y="22521"/>
                  <a:pt x="53125" y="23163"/>
                </a:cubicBezTo>
                <a:cubicBezTo>
                  <a:pt x="53113" y="23170"/>
                  <a:pt x="53102" y="23175"/>
                  <a:pt x="53091" y="23183"/>
                </a:cubicBezTo>
                <a:cubicBezTo>
                  <a:pt x="53064" y="23195"/>
                  <a:pt x="53040" y="23207"/>
                  <a:pt x="53015" y="23221"/>
                </a:cubicBezTo>
                <a:cubicBezTo>
                  <a:pt x="52992" y="23221"/>
                  <a:pt x="52969" y="23222"/>
                  <a:pt x="52945" y="23222"/>
                </a:cubicBezTo>
                <a:cubicBezTo>
                  <a:pt x="52872" y="23196"/>
                  <a:pt x="52800" y="23170"/>
                  <a:pt x="52726" y="23145"/>
                </a:cubicBezTo>
                <a:cubicBezTo>
                  <a:pt x="52708" y="23085"/>
                  <a:pt x="52686" y="23026"/>
                  <a:pt x="52664" y="22967"/>
                </a:cubicBezTo>
                <a:cubicBezTo>
                  <a:pt x="52884" y="22516"/>
                  <a:pt x="53068" y="22058"/>
                  <a:pt x="53263" y="21602"/>
                </a:cubicBezTo>
                <a:cubicBezTo>
                  <a:pt x="53289" y="21545"/>
                  <a:pt x="53308" y="21489"/>
                  <a:pt x="53330" y="21433"/>
                </a:cubicBezTo>
                <a:cubicBezTo>
                  <a:pt x="53648" y="21380"/>
                  <a:pt x="53968" y="21324"/>
                  <a:pt x="54284" y="21264"/>
                </a:cubicBezTo>
                <a:close/>
                <a:moveTo>
                  <a:pt x="19599" y="22771"/>
                </a:moveTo>
                <a:lnTo>
                  <a:pt x="19545" y="23058"/>
                </a:lnTo>
                <a:cubicBezTo>
                  <a:pt x="19409" y="23114"/>
                  <a:pt x="19276" y="23170"/>
                  <a:pt x="19142" y="23228"/>
                </a:cubicBezTo>
                <a:cubicBezTo>
                  <a:pt x="19114" y="23170"/>
                  <a:pt x="19087" y="23112"/>
                  <a:pt x="19056" y="23054"/>
                </a:cubicBezTo>
                <a:cubicBezTo>
                  <a:pt x="19048" y="23032"/>
                  <a:pt x="19039" y="23009"/>
                  <a:pt x="19031" y="22985"/>
                </a:cubicBezTo>
                <a:cubicBezTo>
                  <a:pt x="19065" y="22940"/>
                  <a:pt x="19096" y="22895"/>
                  <a:pt x="19129" y="22848"/>
                </a:cubicBezTo>
                <a:cubicBezTo>
                  <a:pt x="19284" y="22820"/>
                  <a:pt x="19441" y="22794"/>
                  <a:pt x="19599" y="22771"/>
                </a:cubicBezTo>
                <a:close/>
                <a:moveTo>
                  <a:pt x="30672" y="23050"/>
                </a:moveTo>
                <a:cubicBezTo>
                  <a:pt x="30879" y="23063"/>
                  <a:pt x="31088" y="23079"/>
                  <a:pt x="31298" y="23093"/>
                </a:cubicBezTo>
                <a:lnTo>
                  <a:pt x="31298" y="23105"/>
                </a:lnTo>
                <a:cubicBezTo>
                  <a:pt x="31293" y="23154"/>
                  <a:pt x="31284" y="23202"/>
                  <a:pt x="31278" y="23251"/>
                </a:cubicBezTo>
                <a:cubicBezTo>
                  <a:pt x="31082" y="23197"/>
                  <a:pt x="30889" y="23142"/>
                  <a:pt x="30696" y="23087"/>
                </a:cubicBezTo>
                <a:cubicBezTo>
                  <a:pt x="30688" y="23075"/>
                  <a:pt x="30678" y="23063"/>
                  <a:pt x="30672" y="23050"/>
                </a:cubicBezTo>
                <a:close/>
                <a:moveTo>
                  <a:pt x="68775" y="22624"/>
                </a:moveTo>
                <a:cubicBezTo>
                  <a:pt x="68795" y="22677"/>
                  <a:pt x="68814" y="22731"/>
                  <a:pt x="68835" y="22783"/>
                </a:cubicBezTo>
                <a:cubicBezTo>
                  <a:pt x="68834" y="22958"/>
                  <a:pt x="68838" y="23135"/>
                  <a:pt x="68843" y="23311"/>
                </a:cubicBezTo>
                <a:cubicBezTo>
                  <a:pt x="68655" y="23121"/>
                  <a:pt x="68468" y="22930"/>
                  <a:pt x="68283" y="22739"/>
                </a:cubicBezTo>
                <a:cubicBezTo>
                  <a:pt x="68448" y="22700"/>
                  <a:pt x="68611" y="22661"/>
                  <a:pt x="68775" y="22624"/>
                </a:cubicBezTo>
                <a:close/>
                <a:moveTo>
                  <a:pt x="45915" y="22925"/>
                </a:moveTo>
                <a:cubicBezTo>
                  <a:pt x="46052" y="22966"/>
                  <a:pt x="46189" y="23005"/>
                  <a:pt x="46329" y="23045"/>
                </a:cubicBezTo>
                <a:lnTo>
                  <a:pt x="46296" y="23184"/>
                </a:lnTo>
                <a:lnTo>
                  <a:pt x="46262" y="23327"/>
                </a:lnTo>
                <a:cubicBezTo>
                  <a:pt x="46116" y="23286"/>
                  <a:pt x="45970" y="23244"/>
                  <a:pt x="45826" y="23202"/>
                </a:cubicBezTo>
                <a:cubicBezTo>
                  <a:pt x="45850" y="23109"/>
                  <a:pt x="45883" y="23017"/>
                  <a:pt x="45915" y="22925"/>
                </a:cubicBezTo>
                <a:close/>
                <a:moveTo>
                  <a:pt x="49263" y="22459"/>
                </a:moveTo>
                <a:lnTo>
                  <a:pt x="49435" y="22508"/>
                </a:lnTo>
                <a:cubicBezTo>
                  <a:pt x="49480" y="22689"/>
                  <a:pt x="49481" y="22879"/>
                  <a:pt x="49440" y="23063"/>
                </a:cubicBezTo>
                <a:cubicBezTo>
                  <a:pt x="49418" y="23158"/>
                  <a:pt x="49385" y="23252"/>
                  <a:pt x="49344" y="23344"/>
                </a:cubicBezTo>
                <a:cubicBezTo>
                  <a:pt x="49302" y="23337"/>
                  <a:pt x="49263" y="23328"/>
                  <a:pt x="49222" y="23320"/>
                </a:cubicBezTo>
                <a:cubicBezTo>
                  <a:pt x="49115" y="23277"/>
                  <a:pt x="49007" y="23231"/>
                  <a:pt x="48899" y="23190"/>
                </a:cubicBezTo>
                <a:cubicBezTo>
                  <a:pt x="48909" y="23121"/>
                  <a:pt x="48917" y="23053"/>
                  <a:pt x="48925" y="22985"/>
                </a:cubicBezTo>
                <a:cubicBezTo>
                  <a:pt x="49050" y="22813"/>
                  <a:pt x="49167" y="22639"/>
                  <a:pt x="49263" y="22459"/>
                </a:cubicBezTo>
                <a:close/>
                <a:moveTo>
                  <a:pt x="23948" y="23317"/>
                </a:moveTo>
                <a:lnTo>
                  <a:pt x="23977" y="23328"/>
                </a:lnTo>
                <a:cubicBezTo>
                  <a:pt x="23970" y="23336"/>
                  <a:pt x="23962" y="23342"/>
                  <a:pt x="23955" y="23349"/>
                </a:cubicBezTo>
                <a:cubicBezTo>
                  <a:pt x="23954" y="23338"/>
                  <a:pt x="23950" y="23327"/>
                  <a:pt x="23948" y="23317"/>
                </a:cubicBezTo>
                <a:close/>
                <a:moveTo>
                  <a:pt x="43910" y="22929"/>
                </a:moveTo>
                <a:cubicBezTo>
                  <a:pt x="43997" y="22956"/>
                  <a:pt x="44084" y="22984"/>
                  <a:pt x="44171" y="23011"/>
                </a:cubicBezTo>
                <a:cubicBezTo>
                  <a:pt x="44174" y="23053"/>
                  <a:pt x="44177" y="23095"/>
                  <a:pt x="44177" y="23138"/>
                </a:cubicBezTo>
                <a:cubicBezTo>
                  <a:pt x="44123" y="23181"/>
                  <a:pt x="44077" y="23228"/>
                  <a:pt x="44025" y="23271"/>
                </a:cubicBezTo>
                <a:cubicBezTo>
                  <a:pt x="43955" y="23296"/>
                  <a:pt x="43888" y="23324"/>
                  <a:pt x="43817" y="23349"/>
                </a:cubicBezTo>
                <a:cubicBezTo>
                  <a:pt x="43851" y="23208"/>
                  <a:pt x="43884" y="23070"/>
                  <a:pt x="43910" y="22929"/>
                </a:cubicBezTo>
                <a:close/>
                <a:moveTo>
                  <a:pt x="50821" y="22922"/>
                </a:moveTo>
                <a:cubicBezTo>
                  <a:pt x="50827" y="22924"/>
                  <a:pt x="50832" y="22925"/>
                  <a:pt x="50837" y="22928"/>
                </a:cubicBezTo>
                <a:cubicBezTo>
                  <a:pt x="50845" y="22934"/>
                  <a:pt x="50855" y="22940"/>
                  <a:pt x="50863" y="22945"/>
                </a:cubicBezTo>
                <a:lnTo>
                  <a:pt x="50887" y="22981"/>
                </a:lnTo>
                <a:lnTo>
                  <a:pt x="51074" y="23265"/>
                </a:lnTo>
                <a:lnTo>
                  <a:pt x="51132" y="23350"/>
                </a:lnTo>
                <a:cubicBezTo>
                  <a:pt x="51112" y="23343"/>
                  <a:pt x="51091" y="23338"/>
                  <a:pt x="51073" y="23331"/>
                </a:cubicBezTo>
                <a:cubicBezTo>
                  <a:pt x="50921" y="23272"/>
                  <a:pt x="50785" y="23202"/>
                  <a:pt x="50654" y="23126"/>
                </a:cubicBezTo>
                <a:cubicBezTo>
                  <a:pt x="50708" y="23058"/>
                  <a:pt x="50767" y="22990"/>
                  <a:pt x="50821" y="22922"/>
                </a:cubicBezTo>
                <a:close/>
                <a:moveTo>
                  <a:pt x="72336" y="21958"/>
                </a:moveTo>
                <a:lnTo>
                  <a:pt x="72368" y="21991"/>
                </a:lnTo>
                <a:lnTo>
                  <a:pt x="72752" y="22384"/>
                </a:lnTo>
                <a:cubicBezTo>
                  <a:pt x="72656" y="22707"/>
                  <a:pt x="72559" y="23028"/>
                  <a:pt x="72459" y="23350"/>
                </a:cubicBezTo>
                <a:cubicBezTo>
                  <a:pt x="72000" y="22963"/>
                  <a:pt x="71572" y="22562"/>
                  <a:pt x="71199" y="22141"/>
                </a:cubicBezTo>
                <a:cubicBezTo>
                  <a:pt x="71577" y="22076"/>
                  <a:pt x="71956" y="22014"/>
                  <a:pt x="72336" y="21958"/>
                </a:cubicBezTo>
                <a:close/>
                <a:moveTo>
                  <a:pt x="30267" y="23322"/>
                </a:moveTo>
                <a:cubicBezTo>
                  <a:pt x="30274" y="23323"/>
                  <a:pt x="30280" y="23326"/>
                  <a:pt x="30287" y="23327"/>
                </a:cubicBezTo>
                <a:cubicBezTo>
                  <a:pt x="30298" y="23343"/>
                  <a:pt x="30312" y="23360"/>
                  <a:pt x="30323" y="23376"/>
                </a:cubicBezTo>
                <a:cubicBezTo>
                  <a:pt x="30302" y="23374"/>
                  <a:pt x="30281" y="23372"/>
                  <a:pt x="30262" y="23370"/>
                </a:cubicBezTo>
                <a:cubicBezTo>
                  <a:pt x="30263" y="23353"/>
                  <a:pt x="30265" y="23338"/>
                  <a:pt x="30267" y="23322"/>
                </a:cubicBezTo>
                <a:close/>
                <a:moveTo>
                  <a:pt x="65959" y="20945"/>
                </a:moveTo>
                <a:cubicBezTo>
                  <a:pt x="66222" y="21223"/>
                  <a:pt x="66484" y="21502"/>
                  <a:pt x="66747" y="21781"/>
                </a:cubicBezTo>
                <a:cubicBezTo>
                  <a:pt x="66766" y="22010"/>
                  <a:pt x="66772" y="22239"/>
                  <a:pt x="66768" y="22467"/>
                </a:cubicBezTo>
                <a:cubicBezTo>
                  <a:pt x="66728" y="22538"/>
                  <a:pt x="66688" y="22610"/>
                  <a:pt x="66647" y="22680"/>
                </a:cubicBezTo>
                <a:cubicBezTo>
                  <a:pt x="66614" y="22745"/>
                  <a:pt x="66579" y="22806"/>
                  <a:pt x="66545" y="22870"/>
                </a:cubicBezTo>
                <a:cubicBezTo>
                  <a:pt x="65921" y="23040"/>
                  <a:pt x="65305" y="23225"/>
                  <a:pt x="64698" y="23419"/>
                </a:cubicBezTo>
                <a:cubicBezTo>
                  <a:pt x="64675" y="23231"/>
                  <a:pt x="64646" y="23045"/>
                  <a:pt x="64624" y="22857"/>
                </a:cubicBezTo>
                <a:cubicBezTo>
                  <a:pt x="64523" y="22494"/>
                  <a:pt x="64460" y="22128"/>
                  <a:pt x="64303" y="21772"/>
                </a:cubicBezTo>
                <a:cubicBezTo>
                  <a:pt x="64277" y="21702"/>
                  <a:pt x="64249" y="21630"/>
                  <a:pt x="64222" y="21557"/>
                </a:cubicBezTo>
                <a:lnTo>
                  <a:pt x="64258" y="21512"/>
                </a:lnTo>
                <a:cubicBezTo>
                  <a:pt x="64831" y="21331"/>
                  <a:pt x="65398" y="21140"/>
                  <a:pt x="65959" y="20945"/>
                </a:cubicBezTo>
                <a:close/>
                <a:moveTo>
                  <a:pt x="76592" y="22797"/>
                </a:moveTo>
                <a:lnTo>
                  <a:pt x="76568" y="23342"/>
                </a:lnTo>
                <a:lnTo>
                  <a:pt x="76563" y="23410"/>
                </a:lnTo>
                <a:cubicBezTo>
                  <a:pt x="76411" y="23413"/>
                  <a:pt x="76261" y="23419"/>
                  <a:pt x="76111" y="23424"/>
                </a:cubicBezTo>
                <a:cubicBezTo>
                  <a:pt x="76155" y="23374"/>
                  <a:pt x="76201" y="23325"/>
                  <a:pt x="76244" y="23272"/>
                </a:cubicBezTo>
                <a:lnTo>
                  <a:pt x="76526" y="22889"/>
                </a:lnTo>
                <a:cubicBezTo>
                  <a:pt x="76548" y="22857"/>
                  <a:pt x="76571" y="22827"/>
                  <a:pt x="76592" y="22797"/>
                </a:cubicBezTo>
                <a:close/>
                <a:moveTo>
                  <a:pt x="20924" y="22877"/>
                </a:moveTo>
                <a:cubicBezTo>
                  <a:pt x="20947" y="22956"/>
                  <a:pt x="20974" y="23036"/>
                  <a:pt x="21001" y="23113"/>
                </a:cubicBezTo>
                <a:cubicBezTo>
                  <a:pt x="20924" y="23166"/>
                  <a:pt x="20849" y="23219"/>
                  <a:pt x="20771" y="23272"/>
                </a:cubicBezTo>
                <a:cubicBezTo>
                  <a:pt x="20507" y="23327"/>
                  <a:pt x="20248" y="23386"/>
                  <a:pt x="19987" y="23447"/>
                </a:cubicBezTo>
                <a:lnTo>
                  <a:pt x="20025" y="23243"/>
                </a:lnTo>
                <a:cubicBezTo>
                  <a:pt x="20324" y="23119"/>
                  <a:pt x="20623" y="22998"/>
                  <a:pt x="20924" y="22877"/>
                </a:cubicBezTo>
                <a:close/>
                <a:moveTo>
                  <a:pt x="32106" y="23331"/>
                </a:moveTo>
                <a:lnTo>
                  <a:pt x="32106" y="23331"/>
                </a:lnTo>
                <a:cubicBezTo>
                  <a:pt x="32099" y="23372"/>
                  <a:pt x="32084" y="23413"/>
                  <a:pt x="32074" y="23453"/>
                </a:cubicBezTo>
                <a:cubicBezTo>
                  <a:pt x="32040" y="23446"/>
                  <a:pt x="32007" y="23437"/>
                  <a:pt x="31975" y="23429"/>
                </a:cubicBezTo>
                <a:cubicBezTo>
                  <a:pt x="32019" y="23397"/>
                  <a:pt x="32061" y="23363"/>
                  <a:pt x="32106" y="23331"/>
                </a:cubicBezTo>
                <a:close/>
                <a:moveTo>
                  <a:pt x="77328" y="21618"/>
                </a:moveTo>
                <a:cubicBezTo>
                  <a:pt x="77730" y="22216"/>
                  <a:pt x="78064" y="22832"/>
                  <a:pt x="78329" y="23461"/>
                </a:cubicBezTo>
                <a:cubicBezTo>
                  <a:pt x="78320" y="23461"/>
                  <a:pt x="78311" y="23459"/>
                  <a:pt x="78302" y="23459"/>
                </a:cubicBezTo>
                <a:cubicBezTo>
                  <a:pt x="77884" y="23429"/>
                  <a:pt x="77465" y="23414"/>
                  <a:pt x="77045" y="23410"/>
                </a:cubicBezTo>
                <a:cubicBezTo>
                  <a:pt x="77066" y="23111"/>
                  <a:pt x="77081" y="22811"/>
                  <a:pt x="77089" y="22511"/>
                </a:cubicBezTo>
                <a:cubicBezTo>
                  <a:pt x="77090" y="22362"/>
                  <a:pt x="77084" y="22214"/>
                  <a:pt x="77077" y="22065"/>
                </a:cubicBezTo>
                <a:lnTo>
                  <a:pt x="77327" y="21620"/>
                </a:lnTo>
                <a:lnTo>
                  <a:pt x="77328" y="21618"/>
                </a:lnTo>
                <a:close/>
                <a:moveTo>
                  <a:pt x="76534" y="21496"/>
                </a:moveTo>
                <a:cubicBezTo>
                  <a:pt x="76563" y="21681"/>
                  <a:pt x="76583" y="21867"/>
                  <a:pt x="76594" y="22055"/>
                </a:cubicBezTo>
                <a:lnTo>
                  <a:pt x="76481" y="22256"/>
                </a:lnTo>
                <a:lnTo>
                  <a:pt x="76259" y="22562"/>
                </a:lnTo>
                <a:lnTo>
                  <a:pt x="75811" y="23170"/>
                </a:lnTo>
                <a:lnTo>
                  <a:pt x="75551" y="23452"/>
                </a:lnTo>
                <a:cubicBezTo>
                  <a:pt x="75397" y="23462"/>
                  <a:pt x="75244" y="23474"/>
                  <a:pt x="75089" y="23486"/>
                </a:cubicBezTo>
                <a:cubicBezTo>
                  <a:pt x="75476" y="22868"/>
                  <a:pt x="75774" y="22225"/>
                  <a:pt x="75964" y="21568"/>
                </a:cubicBezTo>
                <a:lnTo>
                  <a:pt x="75972" y="21537"/>
                </a:lnTo>
                <a:lnTo>
                  <a:pt x="76063" y="21528"/>
                </a:lnTo>
                <a:lnTo>
                  <a:pt x="76534" y="21496"/>
                </a:lnTo>
                <a:close/>
                <a:moveTo>
                  <a:pt x="12561" y="23456"/>
                </a:moveTo>
                <a:cubicBezTo>
                  <a:pt x="12579" y="23464"/>
                  <a:pt x="12599" y="23474"/>
                  <a:pt x="12617" y="23485"/>
                </a:cubicBezTo>
                <a:cubicBezTo>
                  <a:pt x="12610" y="23491"/>
                  <a:pt x="12605" y="23495"/>
                  <a:pt x="12597" y="23500"/>
                </a:cubicBezTo>
                <a:cubicBezTo>
                  <a:pt x="12584" y="23484"/>
                  <a:pt x="12573" y="23470"/>
                  <a:pt x="12561" y="23456"/>
                </a:cubicBezTo>
                <a:close/>
                <a:moveTo>
                  <a:pt x="58063" y="22696"/>
                </a:moveTo>
                <a:lnTo>
                  <a:pt x="58063" y="22696"/>
                </a:lnTo>
                <a:cubicBezTo>
                  <a:pt x="58139" y="22932"/>
                  <a:pt x="58223" y="23167"/>
                  <a:pt x="58316" y="23399"/>
                </a:cubicBezTo>
                <a:cubicBezTo>
                  <a:pt x="58241" y="23435"/>
                  <a:pt x="58167" y="23472"/>
                  <a:pt x="58093" y="23507"/>
                </a:cubicBezTo>
                <a:cubicBezTo>
                  <a:pt x="58083" y="23485"/>
                  <a:pt x="58074" y="23463"/>
                  <a:pt x="58065" y="23441"/>
                </a:cubicBezTo>
                <a:cubicBezTo>
                  <a:pt x="58089" y="23194"/>
                  <a:pt x="58087" y="22944"/>
                  <a:pt x="58063" y="22696"/>
                </a:cubicBezTo>
                <a:close/>
                <a:moveTo>
                  <a:pt x="38729" y="23371"/>
                </a:moveTo>
                <a:lnTo>
                  <a:pt x="38900" y="23476"/>
                </a:lnTo>
                <a:cubicBezTo>
                  <a:pt x="38887" y="23488"/>
                  <a:pt x="38873" y="23497"/>
                  <a:pt x="38860" y="23508"/>
                </a:cubicBezTo>
                <a:cubicBezTo>
                  <a:pt x="38794" y="23496"/>
                  <a:pt x="38728" y="23483"/>
                  <a:pt x="38660" y="23470"/>
                </a:cubicBezTo>
                <a:cubicBezTo>
                  <a:pt x="38684" y="23437"/>
                  <a:pt x="38708" y="23404"/>
                  <a:pt x="38729" y="23371"/>
                </a:cubicBezTo>
                <a:close/>
                <a:moveTo>
                  <a:pt x="51646" y="23322"/>
                </a:moveTo>
                <a:lnTo>
                  <a:pt x="51646" y="23322"/>
                </a:lnTo>
                <a:cubicBezTo>
                  <a:pt x="51693" y="23337"/>
                  <a:pt x="51741" y="23352"/>
                  <a:pt x="51788" y="23366"/>
                </a:cubicBezTo>
                <a:cubicBezTo>
                  <a:pt x="51805" y="23419"/>
                  <a:pt x="51820" y="23472"/>
                  <a:pt x="51836" y="23524"/>
                </a:cubicBezTo>
                <a:cubicBezTo>
                  <a:pt x="51834" y="23530"/>
                  <a:pt x="51831" y="23534"/>
                  <a:pt x="51830" y="23540"/>
                </a:cubicBezTo>
                <a:cubicBezTo>
                  <a:pt x="51809" y="23535"/>
                  <a:pt x="51791" y="23530"/>
                  <a:pt x="51771" y="23528"/>
                </a:cubicBezTo>
                <a:cubicBezTo>
                  <a:pt x="51732" y="23458"/>
                  <a:pt x="51689" y="23390"/>
                  <a:pt x="51646" y="23322"/>
                </a:cubicBezTo>
                <a:close/>
                <a:moveTo>
                  <a:pt x="26648" y="23108"/>
                </a:moveTo>
                <a:cubicBezTo>
                  <a:pt x="26654" y="23267"/>
                  <a:pt x="26669" y="23426"/>
                  <a:pt x="26703" y="23584"/>
                </a:cubicBezTo>
                <a:cubicBezTo>
                  <a:pt x="26600" y="23529"/>
                  <a:pt x="26503" y="23470"/>
                  <a:pt x="26397" y="23419"/>
                </a:cubicBezTo>
                <a:cubicBezTo>
                  <a:pt x="26367" y="23403"/>
                  <a:pt x="26336" y="23390"/>
                  <a:pt x="26306" y="23375"/>
                </a:cubicBezTo>
                <a:cubicBezTo>
                  <a:pt x="26420" y="23286"/>
                  <a:pt x="26536" y="23197"/>
                  <a:pt x="26648" y="23108"/>
                </a:cubicBezTo>
                <a:close/>
                <a:moveTo>
                  <a:pt x="75522" y="21576"/>
                </a:moveTo>
                <a:cubicBezTo>
                  <a:pt x="75487" y="21690"/>
                  <a:pt x="75454" y="21803"/>
                  <a:pt x="75414" y="21916"/>
                </a:cubicBezTo>
                <a:cubicBezTo>
                  <a:pt x="75211" y="22468"/>
                  <a:pt x="74934" y="23010"/>
                  <a:pt x="74592" y="23534"/>
                </a:cubicBezTo>
                <a:cubicBezTo>
                  <a:pt x="74405" y="23555"/>
                  <a:pt x="74222" y="23577"/>
                  <a:pt x="74041" y="23600"/>
                </a:cubicBezTo>
                <a:lnTo>
                  <a:pt x="74004" y="23391"/>
                </a:lnTo>
                <a:cubicBezTo>
                  <a:pt x="74034" y="23334"/>
                  <a:pt x="74069" y="23278"/>
                  <a:pt x="74099" y="23219"/>
                </a:cubicBezTo>
                <a:cubicBezTo>
                  <a:pt x="74171" y="23045"/>
                  <a:pt x="74257" y="22873"/>
                  <a:pt x="74317" y="22697"/>
                </a:cubicBezTo>
                <a:lnTo>
                  <a:pt x="74467" y="22165"/>
                </a:lnTo>
                <a:cubicBezTo>
                  <a:pt x="74497" y="22001"/>
                  <a:pt x="74514" y="21835"/>
                  <a:pt x="74537" y="21672"/>
                </a:cubicBezTo>
                <a:cubicBezTo>
                  <a:pt x="74696" y="21654"/>
                  <a:pt x="74857" y="21636"/>
                  <a:pt x="75016" y="21621"/>
                </a:cubicBezTo>
                <a:lnTo>
                  <a:pt x="75522" y="21576"/>
                </a:lnTo>
                <a:close/>
                <a:moveTo>
                  <a:pt x="32969" y="23228"/>
                </a:moveTo>
                <a:cubicBezTo>
                  <a:pt x="33208" y="23251"/>
                  <a:pt x="33446" y="23276"/>
                  <a:pt x="33685" y="23301"/>
                </a:cubicBezTo>
                <a:cubicBezTo>
                  <a:pt x="33617" y="23394"/>
                  <a:pt x="33554" y="23488"/>
                  <a:pt x="33496" y="23584"/>
                </a:cubicBezTo>
                <a:cubicBezTo>
                  <a:pt x="33485" y="23592"/>
                  <a:pt x="33474" y="23600"/>
                  <a:pt x="33463" y="23608"/>
                </a:cubicBezTo>
                <a:cubicBezTo>
                  <a:pt x="33246" y="23595"/>
                  <a:pt x="33032" y="23583"/>
                  <a:pt x="32820" y="23571"/>
                </a:cubicBezTo>
                <a:cubicBezTo>
                  <a:pt x="32870" y="23457"/>
                  <a:pt x="32917" y="23342"/>
                  <a:pt x="32969" y="23228"/>
                </a:cubicBezTo>
                <a:close/>
                <a:moveTo>
                  <a:pt x="19465" y="23484"/>
                </a:moveTo>
                <a:cubicBezTo>
                  <a:pt x="19458" y="23517"/>
                  <a:pt x="19453" y="23549"/>
                  <a:pt x="19446" y="23582"/>
                </a:cubicBezTo>
                <a:cubicBezTo>
                  <a:pt x="19408" y="23591"/>
                  <a:pt x="19371" y="23602"/>
                  <a:pt x="19333" y="23612"/>
                </a:cubicBezTo>
                <a:cubicBezTo>
                  <a:pt x="19323" y="23591"/>
                  <a:pt x="19312" y="23572"/>
                  <a:pt x="19301" y="23553"/>
                </a:cubicBezTo>
                <a:cubicBezTo>
                  <a:pt x="19356" y="23529"/>
                  <a:pt x="19410" y="23507"/>
                  <a:pt x="19465" y="23484"/>
                </a:cubicBezTo>
                <a:close/>
                <a:moveTo>
                  <a:pt x="73919" y="23549"/>
                </a:moveTo>
                <a:lnTo>
                  <a:pt x="73959" y="23590"/>
                </a:lnTo>
                <a:lnTo>
                  <a:pt x="73977" y="23609"/>
                </a:lnTo>
                <a:cubicBezTo>
                  <a:pt x="73943" y="23614"/>
                  <a:pt x="73910" y="23619"/>
                  <a:pt x="73877" y="23622"/>
                </a:cubicBezTo>
                <a:cubicBezTo>
                  <a:pt x="73892" y="23598"/>
                  <a:pt x="73904" y="23573"/>
                  <a:pt x="73919" y="23549"/>
                </a:cubicBezTo>
                <a:close/>
                <a:moveTo>
                  <a:pt x="45847" y="23519"/>
                </a:moveTo>
                <a:lnTo>
                  <a:pt x="45847" y="23519"/>
                </a:lnTo>
                <a:cubicBezTo>
                  <a:pt x="45928" y="23543"/>
                  <a:pt x="46008" y="23567"/>
                  <a:pt x="46089" y="23589"/>
                </a:cubicBezTo>
                <a:cubicBezTo>
                  <a:pt x="46057" y="23603"/>
                  <a:pt x="46025" y="23615"/>
                  <a:pt x="45992" y="23628"/>
                </a:cubicBezTo>
                <a:cubicBezTo>
                  <a:pt x="45944" y="23592"/>
                  <a:pt x="45896" y="23556"/>
                  <a:pt x="45847" y="23519"/>
                </a:cubicBezTo>
                <a:close/>
                <a:moveTo>
                  <a:pt x="40296" y="22853"/>
                </a:moveTo>
                <a:cubicBezTo>
                  <a:pt x="40568" y="23047"/>
                  <a:pt x="40829" y="23244"/>
                  <a:pt x="41081" y="23447"/>
                </a:cubicBezTo>
                <a:cubicBezTo>
                  <a:pt x="40952" y="23522"/>
                  <a:pt x="40825" y="23598"/>
                  <a:pt x="40699" y="23674"/>
                </a:cubicBezTo>
                <a:cubicBezTo>
                  <a:pt x="40667" y="23639"/>
                  <a:pt x="40629" y="23608"/>
                  <a:pt x="40595" y="23576"/>
                </a:cubicBezTo>
                <a:cubicBezTo>
                  <a:pt x="40438" y="23387"/>
                  <a:pt x="40280" y="23199"/>
                  <a:pt x="40118" y="23012"/>
                </a:cubicBezTo>
                <a:cubicBezTo>
                  <a:pt x="40178" y="22960"/>
                  <a:pt x="40238" y="22907"/>
                  <a:pt x="40296" y="22853"/>
                </a:cubicBezTo>
                <a:close/>
                <a:moveTo>
                  <a:pt x="47371" y="23315"/>
                </a:moveTo>
                <a:cubicBezTo>
                  <a:pt x="47545" y="23358"/>
                  <a:pt x="47719" y="23398"/>
                  <a:pt x="47889" y="23437"/>
                </a:cubicBezTo>
                <a:cubicBezTo>
                  <a:pt x="47794" y="23521"/>
                  <a:pt x="47692" y="23601"/>
                  <a:pt x="47587" y="23679"/>
                </a:cubicBezTo>
                <a:cubicBezTo>
                  <a:pt x="47544" y="23667"/>
                  <a:pt x="47500" y="23658"/>
                  <a:pt x="47457" y="23648"/>
                </a:cubicBezTo>
                <a:cubicBezTo>
                  <a:pt x="47310" y="23610"/>
                  <a:pt x="47165" y="23570"/>
                  <a:pt x="47020" y="23530"/>
                </a:cubicBezTo>
                <a:cubicBezTo>
                  <a:pt x="47037" y="23512"/>
                  <a:pt x="47050" y="23495"/>
                  <a:pt x="47065" y="23479"/>
                </a:cubicBezTo>
                <a:cubicBezTo>
                  <a:pt x="47168" y="23425"/>
                  <a:pt x="47271" y="23371"/>
                  <a:pt x="47371" y="23315"/>
                </a:cubicBezTo>
                <a:close/>
                <a:moveTo>
                  <a:pt x="15723" y="22717"/>
                </a:moveTo>
                <a:cubicBezTo>
                  <a:pt x="15770" y="23004"/>
                  <a:pt x="15827" y="23289"/>
                  <a:pt x="15889" y="23573"/>
                </a:cubicBezTo>
                <a:cubicBezTo>
                  <a:pt x="15818" y="23609"/>
                  <a:pt x="15747" y="23644"/>
                  <a:pt x="15677" y="23681"/>
                </a:cubicBezTo>
                <a:cubicBezTo>
                  <a:pt x="15599" y="23493"/>
                  <a:pt x="15526" y="23304"/>
                  <a:pt x="15445" y="23115"/>
                </a:cubicBezTo>
                <a:lnTo>
                  <a:pt x="15249" y="23142"/>
                </a:lnTo>
                <a:cubicBezTo>
                  <a:pt x="15248" y="23132"/>
                  <a:pt x="15244" y="23122"/>
                  <a:pt x="15241" y="23113"/>
                </a:cubicBezTo>
                <a:lnTo>
                  <a:pt x="15238" y="23084"/>
                </a:lnTo>
                <a:lnTo>
                  <a:pt x="15723" y="22717"/>
                </a:lnTo>
                <a:close/>
                <a:moveTo>
                  <a:pt x="34579" y="23395"/>
                </a:moveTo>
                <a:cubicBezTo>
                  <a:pt x="34663" y="23404"/>
                  <a:pt x="34748" y="23415"/>
                  <a:pt x="34831" y="23426"/>
                </a:cubicBezTo>
                <a:cubicBezTo>
                  <a:pt x="34792" y="23512"/>
                  <a:pt x="34755" y="23598"/>
                  <a:pt x="34723" y="23686"/>
                </a:cubicBezTo>
                <a:cubicBezTo>
                  <a:pt x="34574" y="23675"/>
                  <a:pt x="34425" y="23665"/>
                  <a:pt x="34277" y="23655"/>
                </a:cubicBezTo>
                <a:lnTo>
                  <a:pt x="34575" y="23395"/>
                </a:lnTo>
                <a:close/>
                <a:moveTo>
                  <a:pt x="10955" y="23011"/>
                </a:moveTo>
                <a:cubicBezTo>
                  <a:pt x="10961" y="23017"/>
                  <a:pt x="10970" y="23023"/>
                  <a:pt x="10977" y="23029"/>
                </a:cubicBezTo>
                <a:cubicBezTo>
                  <a:pt x="10774" y="23275"/>
                  <a:pt x="10523" y="23503"/>
                  <a:pt x="10223" y="23699"/>
                </a:cubicBezTo>
                <a:cubicBezTo>
                  <a:pt x="9895" y="23613"/>
                  <a:pt x="9590" y="23486"/>
                  <a:pt x="9325" y="23336"/>
                </a:cubicBezTo>
                <a:cubicBezTo>
                  <a:pt x="9294" y="23319"/>
                  <a:pt x="9268" y="23300"/>
                  <a:pt x="9240" y="23283"/>
                </a:cubicBezTo>
                <a:cubicBezTo>
                  <a:pt x="9552" y="23227"/>
                  <a:pt x="9831" y="23125"/>
                  <a:pt x="10072" y="23013"/>
                </a:cubicBezTo>
                <a:cubicBezTo>
                  <a:pt x="10212" y="23017"/>
                  <a:pt x="10351" y="23019"/>
                  <a:pt x="10490" y="23019"/>
                </a:cubicBezTo>
                <a:cubicBezTo>
                  <a:pt x="10645" y="23019"/>
                  <a:pt x="10800" y="23017"/>
                  <a:pt x="10955" y="23011"/>
                </a:cubicBezTo>
                <a:close/>
                <a:moveTo>
                  <a:pt x="6210" y="23541"/>
                </a:moveTo>
                <a:cubicBezTo>
                  <a:pt x="6190" y="23595"/>
                  <a:pt x="6170" y="23649"/>
                  <a:pt x="6155" y="23703"/>
                </a:cubicBezTo>
                <a:cubicBezTo>
                  <a:pt x="6149" y="23657"/>
                  <a:pt x="6139" y="23610"/>
                  <a:pt x="6132" y="23565"/>
                </a:cubicBezTo>
                <a:cubicBezTo>
                  <a:pt x="6157" y="23557"/>
                  <a:pt x="6184" y="23549"/>
                  <a:pt x="6210" y="23541"/>
                </a:cubicBezTo>
                <a:close/>
                <a:moveTo>
                  <a:pt x="39770" y="23626"/>
                </a:moveTo>
                <a:lnTo>
                  <a:pt x="39770" y="23626"/>
                </a:lnTo>
                <a:cubicBezTo>
                  <a:pt x="39830" y="23657"/>
                  <a:pt x="39890" y="23687"/>
                  <a:pt x="39950" y="23718"/>
                </a:cubicBezTo>
                <a:cubicBezTo>
                  <a:pt x="39931" y="23714"/>
                  <a:pt x="39911" y="23710"/>
                  <a:pt x="39890" y="23706"/>
                </a:cubicBezTo>
                <a:cubicBezTo>
                  <a:pt x="39851" y="23679"/>
                  <a:pt x="39810" y="23653"/>
                  <a:pt x="39770" y="23626"/>
                </a:cubicBezTo>
                <a:close/>
                <a:moveTo>
                  <a:pt x="70041" y="22831"/>
                </a:moveTo>
                <a:lnTo>
                  <a:pt x="70041" y="22831"/>
                </a:lnTo>
                <a:cubicBezTo>
                  <a:pt x="69932" y="23137"/>
                  <a:pt x="69831" y="23445"/>
                  <a:pt x="69730" y="23751"/>
                </a:cubicBezTo>
                <a:cubicBezTo>
                  <a:pt x="69679" y="23633"/>
                  <a:pt x="69625" y="23517"/>
                  <a:pt x="69576" y="23399"/>
                </a:cubicBezTo>
                <a:cubicBezTo>
                  <a:pt x="69590" y="23388"/>
                  <a:pt x="69603" y="23375"/>
                  <a:pt x="69614" y="23361"/>
                </a:cubicBezTo>
                <a:lnTo>
                  <a:pt x="69898" y="23011"/>
                </a:lnTo>
                <a:lnTo>
                  <a:pt x="70038" y="22835"/>
                </a:lnTo>
                <a:lnTo>
                  <a:pt x="70041" y="22831"/>
                </a:lnTo>
                <a:close/>
                <a:moveTo>
                  <a:pt x="35518" y="23513"/>
                </a:moveTo>
                <a:cubicBezTo>
                  <a:pt x="35596" y="23524"/>
                  <a:pt x="35676" y="23534"/>
                  <a:pt x="35755" y="23544"/>
                </a:cubicBezTo>
                <a:cubicBezTo>
                  <a:pt x="35688" y="23615"/>
                  <a:pt x="35627" y="23687"/>
                  <a:pt x="35563" y="23759"/>
                </a:cubicBezTo>
                <a:cubicBezTo>
                  <a:pt x="35502" y="23752"/>
                  <a:pt x="35441" y="23746"/>
                  <a:pt x="35381" y="23740"/>
                </a:cubicBezTo>
                <a:cubicBezTo>
                  <a:pt x="35349" y="23737"/>
                  <a:pt x="35316" y="23735"/>
                  <a:pt x="35285" y="23732"/>
                </a:cubicBezTo>
                <a:cubicBezTo>
                  <a:pt x="35362" y="23660"/>
                  <a:pt x="35442" y="23588"/>
                  <a:pt x="35518" y="23513"/>
                </a:cubicBezTo>
                <a:close/>
                <a:moveTo>
                  <a:pt x="73172" y="22805"/>
                </a:moveTo>
                <a:lnTo>
                  <a:pt x="73559" y="23192"/>
                </a:lnTo>
                <a:cubicBezTo>
                  <a:pt x="73464" y="23372"/>
                  <a:pt x="73361" y="23549"/>
                  <a:pt x="73248" y="23724"/>
                </a:cubicBezTo>
                <a:cubicBezTo>
                  <a:pt x="73159" y="23740"/>
                  <a:pt x="73071" y="23756"/>
                  <a:pt x="72982" y="23772"/>
                </a:cubicBezTo>
                <a:cubicBezTo>
                  <a:pt x="72954" y="23748"/>
                  <a:pt x="72923" y="23726"/>
                  <a:pt x="72894" y="23703"/>
                </a:cubicBezTo>
                <a:cubicBezTo>
                  <a:pt x="72989" y="23404"/>
                  <a:pt x="73082" y="23105"/>
                  <a:pt x="73172" y="22805"/>
                </a:cubicBezTo>
                <a:close/>
                <a:moveTo>
                  <a:pt x="50462" y="23383"/>
                </a:moveTo>
                <a:cubicBezTo>
                  <a:pt x="50733" y="23529"/>
                  <a:pt x="51036" y="23644"/>
                  <a:pt x="51358" y="23736"/>
                </a:cubicBezTo>
                <a:cubicBezTo>
                  <a:pt x="51371" y="23762"/>
                  <a:pt x="51384" y="23786"/>
                  <a:pt x="51396" y="23811"/>
                </a:cubicBezTo>
                <a:cubicBezTo>
                  <a:pt x="51045" y="23718"/>
                  <a:pt x="50689" y="23637"/>
                  <a:pt x="50335" y="23557"/>
                </a:cubicBezTo>
                <a:cubicBezTo>
                  <a:pt x="50378" y="23498"/>
                  <a:pt x="50419" y="23441"/>
                  <a:pt x="50462" y="23383"/>
                </a:cubicBezTo>
                <a:close/>
                <a:moveTo>
                  <a:pt x="41844" y="23461"/>
                </a:moveTo>
                <a:cubicBezTo>
                  <a:pt x="42061" y="23551"/>
                  <a:pt x="42277" y="23642"/>
                  <a:pt x="42501" y="23726"/>
                </a:cubicBezTo>
                <a:cubicBezTo>
                  <a:pt x="42497" y="23726"/>
                  <a:pt x="42495" y="23728"/>
                  <a:pt x="42492" y="23728"/>
                </a:cubicBezTo>
                <a:lnTo>
                  <a:pt x="42485" y="23725"/>
                </a:lnTo>
                <a:lnTo>
                  <a:pt x="42419" y="23702"/>
                </a:lnTo>
                <a:lnTo>
                  <a:pt x="42419" y="23702"/>
                </a:lnTo>
                <a:cubicBezTo>
                  <a:pt x="42411" y="23702"/>
                  <a:pt x="42444" y="23724"/>
                  <a:pt x="42457" y="23734"/>
                </a:cubicBezTo>
                <a:lnTo>
                  <a:pt x="42458" y="23735"/>
                </a:lnTo>
                <a:cubicBezTo>
                  <a:pt x="42340" y="23762"/>
                  <a:pt x="42223" y="23789"/>
                  <a:pt x="42104" y="23815"/>
                </a:cubicBezTo>
                <a:cubicBezTo>
                  <a:pt x="41990" y="23713"/>
                  <a:pt x="41876" y="23609"/>
                  <a:pt x="41757" y="23508"/>
                </a:cubicBezTo>
                <a:cubicBezTo>
                  <a:pt x="41787" y="23492"/>
                  <a:pt x="41816" y="23477"/>
                  <a:pt x="41844" y="23461"/>
                </a:cubicBezTo>
                <a:close/>
                <a:moveTo>
                  <a:pt x="23510" y="23602"/>
                </a:moveTo>
                <a:cubicBezTo>
                  <a:pt x="23516" y="23649"/>
                  <a:pt x="23523" y="23694"/>
                  <a:pt x="23525" y="23742"/>
                </a:cubicBezTo>
                <a:cubicBezTo>
                  <a:pt x="23498" y="23767"/>
                  <a:pt x="23472" y="23791"/>
                  <a:pt x="23445" y="23818"/>
                </a:cubicBezTo>
                <a:cubicBezTo>
                  <a:pt x="23443" y="23806"/>
                  <a:pt x="23438" y="23795"/>
                  <a:pt x="23436" y="23782"/>
                </a:cubicBezTo>
                <a:cubicBezTo>
                  <a:pt x="23449" y="23749"/>
                  <a:pt x="23465" y="23716"/>
                  <a:pt x="23480" y="23684"/>
                </a:cubicBezTo>
                <a:cubicBezTo>
                  <a:pt x="23491" y="23656"/>
                  <a:pt x="23499" y="23629"/>
                  <a:pt x="23510" y="23602"/>
                </a:cubicBezTo>
                <a:close/>
                <a:moveTo>
                  <a:pt x="54642" y="23619"/>
                </a:moveTo>
                <a:lnTo>
                  <a:pt x="54642" y="23619"/>
                </a:lnTo>
                <a:cubicBezTo>
                  <a:pt x="54598" y="23686"/>
                  <a:pt x="54558" y="23753"/>
                  <a:pt x="54516" y="23821"/>
                </a:cubicBezTo>
                <a:cubicBezTo>
                  <a:pt x="54434" y="23786"/>
                  <a:pt x="54353" y="23751"/>
                  <a:pt x="54269" y="23718"/>
                </a:cubicBezTo>
                <a:cubicBezTo>
                  <a:pt x="54394" y="23687"/>
                  <a:pt x="54520" y="23654"/>
                  <a:pt x="54642" y="23619"/>
                </a:cubicBezTo>
                <a:close/>
                <a:moveTo>
                  <a:pt x="57496" y="23145"/>
                </a:moveTo>
                <a:cubicBezTo>
                  <a:pt x="57515" y="23189"/>
                  <a:pt x="57534" y="23231"/>
                  <a:pt x="57554" y="23276"/>
                </a:cubicBezTo>
                <a:cubicBezTo>
                  <a:pt x="57550" y="23355"/>
                  <a:pt x="57545" y="23436"/>
                  <a:pt x="57539" y="23516"/>
                </a:cubicBezTo>
                <a:cubicBezTo>
                  <a:pt x="57522" y="23610"/>
                  <a:pt x="57503" y="23706"/>
                  <a:pt x="57483" y="23801"/>
                </a:cubicBezTo>
                <a:cubicBezTo>
                  <a:pt x="57469" y="23808"/>
                  <a:pt x="57457" y="23813"/>
                  <a:pt x="57444" y="23821"/>
                </a:cubicBezTo>
                <a:cubicBezTo>
                  <a:pt x="57469" y="23594"/>
                  <a:pt x="57487" y="23370"/>
                  <a:pt x="57496" y="23145"/>
                </a:cubicBezTo>
                <a:close/>
                <a:moveTo>
                  <a:pt x="5252" y="21545"/>
                </a:moveTo>
                <a:lnTo>
                  <a:pt x="5252" y="21545"/>
                </a:lnTo>
                <a:cubicBezTo>
                  <a:pt x="5222" y="21730"/>
                  <a:pt x="5196" y="21914"/>
                  <a:pt x="5184" y="22098"/>
                </a:cubicBezTo>
                <a:cubicBezTo>
                  <a:pt x="5162" y="22508"/>
                  <a:pt x="5198" y="22920"/>
                  <a:pt x="5288" y="23329"/>
                </a:cubicBezTo>
                <a:cubicBezTo>
                  <a:pt x="5076" y="23437"/>
                  <a:pt x="4878" y="23557"/>
                  <a:pt x="4700" y="23691"/>
                </a:cubicBezTo>
                <a:cubicBezTo>
                  <a:pt x="4557" y="23737"/>
                  <a:pt x="4413" y="23785"/>
                  <a:pt x="4271" y="23833"/>
                </a:cubicBezTo>
                <a:cubicBezTo>
                  <a:pt x="4241" y="23811"/>
                  <a:pt x="4208" y="23790"/>
                  <a:pt x="4178" y="23767"/>
                </a:cubicBezTo>
                <a:cubicBezTo>
                  <a:pt x="3751" y="23437"/>
                  <a:pt x="3524" y="22998"/>
                  <a:pt x="3586" y="22572"/>
                </a:cubicBezTo>
                <a:cubicBezTo>
                  <a:pt x="3617" y="22361"/>
                  <a:pt x="3731" y="22155"/>
                  <a:pt x="3939" y="21995"/>
                </a:cubicBezTo>
                <a:cubicBezTo>
                  <a:pt x="4145" y="21832"/>
                  <a:pt x="4434" y="21714"/>
                  <a:pt x="4745" y="21638"/>
                </a:cubicBezTo>
                <a:cubicBezTo>
                  <a:pt x="4909" y="21599"/>
                  <a:pt x="5080" y="21568"/>
                  <a:pt x="5252" y="21545"/>
                </a:cubicBezTo>
                <a:close/>
                <a:moveTo>
                  <a:pt x="11089" y="23530"/>
                </a:moveTo>
                <a:cubicBezTo>
                  <a:pt x="11080" y="23633"/>
                  <a:pt x="11067" y="23737"/>
                  <a:pt x="11045" y="23841"/>
                </a:cubicBezTo>
                <a:cubicBezTo>
                  <a:pt x="10946" y="23834"/>
                  <a:pt x="10846" y="23824"/>
                  <a:pt x="10748" y="23811"/>
                </a:cubicBezTo>
                <a:cubicBezTo>
                  <a:pt x="10777" y="23790"/>
                  <a:pt x="10808" y="23772"/>
                  <a:pt x="10835" y="23749"/>
                </a:cubicBezTo>
                <a:cubicBezTo>
                  <a:pt x="10925" y="23679"/>
                  <a:pt x="11008" y="23605"/>
                  <a:pt x="11089" y="23530"/>
                </a:cubicBezTo>
                <a:close/>
                <a:moveTo>
                  <a:pt x="48325" y="23627"/>
                </a:moveTo>
                <a:cubicBezTo>
                  <a:pt x="48313" y="23701"/>
                  <a:pt x="48303" y="23775"/>
                  <a:pt x="48291" y="23849"/>
                </a:cubicBezTo>
                <a:cubicBezTo>
                  <a:pt x="48232" y="23835"/>
                  <a:pt x="48172" y="23819"/>
                  <a:pt x="48112" y="23806"/>
                </a:cubicBezTo>
                <a:cubicBezTo>
                  <a:pt x="48187" y="23747"/>
                  <a:pt x="48256" y="23687"/>
                  <a:pt x="48325" y="23627"/>
                </a:cubicBezTo>
                <a:close/>
                <a:moveTo>
                  <a:pt x="63760" y="22167"/>
                </a:moveTo>
                <a:cubicBezTo>
                  <a:pt x="63819" y="22340"/>
                  <a:pt x="63872" y="22513"/>
                  <a:pt x="63911" y="22684"/>
                </a:cubicBezTo>
                <a:cubicBezTo>
                  <a:pt x="63995" y="22994"/>
                  <a:pt x="64049" y="23308"/>
                  <a:pt x="64080" y="23621"/>
                </a:cubicBezTo>
                <a:cubicBezTo>
                  <a:pt x="63856" y="23697"/>
                  <a:pt x="63633" y="23773"/>
                  <a:pt x="63411" y="23850"/>
                </a:cubicBezTo>
                <a:cubicBezTo>
                  <a:pt x="63420" y="23791"/>
                  <a:pt x="63422" y="23732"/>
                  <a:pt x="63413" y="23669"/>
                </a:cubicBezTo>
                <a:cubicBezTo>
                  <a:pt x="63403" y="23584"/>
                  <a:pt x="63368" y="23501"/>
                  <a:pt x="63321" y="23425"/>
                </a:cubicBezTo>
                <a:cubicBezTo>
                  <a:pt x="63285" y="23347"/>
                  <a:pt x="63210" y="23271"/>
                  <a:pt x="63135" y="23197"/>
                </a:cubicBezTo>
                <a:cubicBezTo>
                  <a:pt x="63104" y="23172"/>
                  <a:pt x="63070" y="23148"/>
                  <a:pt x="63034" y="23124"/>
                </a:cubicBezTo>
                <a:lnTo>
                  <a:pt x="63760" y="22167"/>
                </a:lnTo>
                <a:close/>
                <a:moveTo>
                  <a:pt x="14669" y="22575"/>
                </a:moveTo>
                <a:cubicBezTo>
                  <a:pt x="14675" y="22641"/>
                  <a:pt x="14675" y="22709"/>
                  <a:pt x="14683" y="22775"/>
                </a:cubicBezTo>
                <a:cubicBezTo>
                  <a:pt x="14693" y="22858"/>
                  <a:pt x="14706" y="22940"/>
                  <a:pt x="14720" y="23023"/>
                </a:cubicBezTo>
                <a:lnTo>
                  <a:pt x="13773" y="23732"/>
                </a:lnTo>
                <a:lnTo>
                  <a:pt x="13614" y="23851"/>
                </a:lnTo>
                <a:cubicBezTo>
                  <a:pt x="13532" y="23711"/>
                  <a:pt x="13417" y="23579"/>
                  <a:pt x="13275" y="23461"/>
                </a:cubicBezTo>
                <a:cubicBezTo>
                  <a:pt x="13348" y="23375"/>
                  <a:pt x="13409" y="23283"/>
                  <a:pt x="13451" y="23186"/>
                </a:cubicBezTo>
                <a:cubicBezTo>
                  <a:pt x="13510" y="23048"/>
                  <a:pt x="13530" y="22906"/>
                  <a:pt x="13522" y="22767"/>
                </a:cubicBezTo>
                <a:cubicBezTo>
                  <a:pt x="13908" y="22711"/>
                  <a:pt x="14291" y="22647"/>
                  <a:pt x="14669" y="22575"/>
                </a:cubicBezTo>
                <a:close/>
                <a:moveTo>
                  <a:pt x="61671" y="23314"/>
                </a:moveTo>
                <a:cubicBezTo>
                  <a:pt x="61747" y="23314"/>
                  <a:pt x="61822" y="23317"/>
                  <a:pt x="61894" y="23322"/>
                </a:cubicBezTo>
                <a:lnTo>
                  <a:pt x="62001" y="23853"/>
                </a:lnTo>
                <a:lnTo>
                  <a:pt x="61998" y="23857"/>
                </a:lnTo>
                <a:cubicBezTo>
                  <a:pt x="61879" y="23857"/>
                  <a:pt x="61762" y="23857"/>
                  <a:pt x="61642" y="23858"/>
                </a:cubicBezTo>
                <a:cubicBezTo>
                  <a:pt x="61561" y="23773"/>
                  <a:pt x="61478" y="23688"/>
                  <a:pt x="61393" y="23602"/>
                </a:cubicBezTo>
                <a:cubicBezTo>
                  <a:pt x="61427" y="23507"/>
                  <a:pt x="61463" y="23413"/>
                  <a:pt x="61498" y="23318"/>
                </a:cubicBezTo>
                <a:cubicBezTo>
                  <a:pt x="61556" y="23315"/>
                  <a:pt x="61614" y="23314"/>
                  <a:pt x="61671" y="23314"/>
                </a:cubicBezTo>
                <a:close/>
                <a:moveTo>
                  <a:pt x="62607" y="23690"/>
                </a:moveTo>
                <a:lnTo>
                  <a:pt x="62607" y="23690"/>
                </a:lnTo>
                <a:cubicBezTo>
                  <a:pt x="62620" y="23745"/>
                  <a:pt x="62619" y="23802"/>
                  <a:pt x="62603" y="23866"/>
                </a:cubicBezTo>
                <a:cubicBezTo>
                  <a:pt x="62577" y="23866"/>
                  <a:pt x="62552" y="23863"/>
                  <a:pt x="62527" y="23863"/>
                </a:cubicBezTo>
                <a:lnTo>
                  <a:pt x="62516" y="23808"/>
                </a:lnTo>
                <a:lnTo>
                  <a:pt x="62607" y="23690"/>
                </a:lnTo>
                <a:close/>
                <a:moveTo>
                  <a:pt x="60765" y="23715"/>
                </a:moveTo>
                <a:cubicBezTo>
                  <a:pt x="60800" y="23752"/>
                  <a:pt x="60835" y="23790"/>
                  <a:pt x="60870" y="23829"/>
                </a:cubicBezTo>
                <a:lnTo>
                  <a:pt x="60853" y="23882"/>
                </a:lnTo>
                <a:cubicBezTo>
                  <a:pt x="60777" y="23884"/>
                  <a:pt x="60704" y="23890"/>
                  <a:pt x="60629" y="23894"/>
                </a:cubicBezTo>
                <a:cubicBezTo>
                  <a:pt x="60678" y="23835"/>
                  <a:pt x="60721" y="23775"/>
                  <a:pt x="60765" y="23715"/>
                </a:cubicBezTo>
                <a:close/>
                <a:moveTo>
                  <a:pt x="19987" y="23843"/>
                </a:moveTo>
                <a:lnTo>
                  <a:pt x="19987" y="23843"/>
                </a:lnTo>
                <a:cubicBezTo>
                  <a:pt x="19961" y="23862"/>
                  <a:pt x="19934" y="23882"/>
                  <a:pt x="19909" y="23902"/>
                </a:cubicBezTo>
                <a:cubicBezTo>
                  <a:pt x="19910" y="23889"/>
                  <a:pt x="19912" y="23875"/>
                  <a:pt x="19914" y="23860"/>
                </a:cubicBezTo>
                <a:cubicBezTo>
                  <a:pt x="19938" y="23855"/>
                  <a:pt x="19963" y="23848"/>
                  <a:pt x="19987" y="23843"/>
                </a:cubicBezTo>
                <a:close/>
                <a:moveTo>
                  <a:pt x="36297" y="23620"/>
                </a:moveTo>
                <a:cubicBezTo>
                  <a:pt x="36478" y="23646"/>
                  <a:pt x="36658" y="23674"/>
                  <a:pt x="36836" y="23699"/>
                </a:cubicBezTo>
                <a:cubicBezTo>
                  <a:pt x="36837" y="23702"/>
                  <a:pt x="36840" y="23706"/>
                  <a:pt x="36842" y="23709"/>
                </a:cubicBezTo>
                <a:cubicBezTo>
                  <a:pt x="36843" y="23736"/>
                  <a:pt x="36845" y="23762"/>
                  <a:pt x="36847" y="23789"/>
                </a:cubicBezTo>
                <a:cubicBezTo>
                  <a:pt x="36815" y="23829"/>
                  <a:pt x="36777" y="23867"/>
                  <a:pt x="36745" y="23906"/>
                </a:cubicBezTo>
                <a:cubicBezTo>
                  <a:pt x="36533" y="23873"/>
                  <a:pt x="36324" y="23846"/>
                  <a:pt x="36113" y="23820"/>
                </a:cubicBezTo>
                <a:cubicBezTo>
                  <a:pt x="36175" y="23753"/>
                  <a:pt x="36233" y="23687"/>
                  <a:pt x="36297" y="23620"/>
                </a:cubicBezTo>
                <a:close/>
                <a:moveTo>
                  <a:pt x="27133" y="23145"/>
                </a:moveTo>
                <a:lnTo>
                  <a:pt x="27133" y="23145"/>
                </a:lnTo>
                <a:cubicBezTo>
                  <a:pt x="27323" y="23223"/>
                  <a:pt x="27519" y="23293"/>
                  <a:pt x="27719" y="23353"/>
                </a:cubicBezTo>
                <a:cubicBezTo>
                  <a:pt x="27908" y="23404"/>
                  <a:pt x="28098" y="23452"/>
                  <a:pt x="28289" y="23496"/>
                </a:cubicBezTo>
                <a:cubicBezTo>
                  <a:pt x="28029" y="23650"/>
                  <a:pt x="27765" y="23802"/>
                  <a:pt x="27498" y="23953"/>
                </a:cubicBezTo>
                <a:cubicBezTo>
                  <a:pt x="27427" y="23936"/>
                  <a:pt x="27356" y="23920"/>
                  <a:pt x="27283" y="23904"/>
                </a:cubicBezTo>
                <a:cubicBezTo>
                  <a:pt x="27196" y="23654"/>
                  <a:pt x="27146" y="23399"/>
                  <a:pt x="27133" y="23145"/>
                </a:cubicBezTo>
                <a:close/>
                <a:moveTo>
                  <a:pt x="41394" y="23710"/>
                </a:moveTo>
                <a:cubicBezTo>
                  <a:pt x="41471" y="23776"/>
                  <a:pt x="41544" y="23845"/>
                  <a:pt x="41620" y="23911"/>
                </a:cubicBezTo>
                <a:cubicBezTo>
                  <a:pt x="41512" y="23931"/>
                  <a:pt x="41401" y="23947"/>
                  <a:pt x="41289" y="23965"/>
                </a:cubicBezTo>
                <a:cubicBezTo>
                  <a:pt x="41228" y="23938"/>
                  <a:pt x="41168" y="23908"/>
                  <a:pt x="41107" y="23881"/>
                </a:cubicBezTo>
                <a:cubicBezTo>
                  <a:pt x="41203" y="23823"/>
                  <a:pt x="41297" y="23766"/>
                  <a:pt x="41394" y="23710"/>
                </a:cubicBezTo>
                <a:close/>
                <a:moveTo>
                  <a:pt x="22322" y="23620"/>
                </a:moveTo>
                <a:cubicBezTo>
                  <a:pt x="22152" y="23728"/>
                  <a:pt x="21982" y="23835"/>
                  <a:pt x="21817" y="23947"/>
                </a:cubicBezTo>
                <a:cubicBezTo>
                  <a:pt x="21807" y="23954"/>
                  <a:pt x="21798" y="23959"/>
                  <a:pt x="21790" y="23966"/>
                </a:cubicBezTo>
                <a:cubicBezTo>
                  <a:pt x="21782" y="23953"/>
                  <a:pt x="21775" y="23938"/>
                  <a:pt x="21769" y="23923"/>
                </a:cubicBezTo>
                <a:cubicBezTo>
                  <a:pt x="21953" y="23822"/>
                  <a:pt x="22136" y="23721"/>
                  <a:pt x="22322" y="23620"/>
                </a:cubicBezTo>
                <a:close/>
                <a:moveTo>
                  <a:pt x="48830" y="23649"/>
                </a:moveTo>
                <a:cubicBezTo>
                  <a:pt x="48921" y="23669"/>
                  <a:pt x="49013" y="23690"/>
                  <a:pt x="49105" y="23710"/>
                </a:cubicBezTo>
                <a:cubicBezTo>
                  <a:pt x="49027" y="23800"/>
                  <a:pt x="48936" y="23887"/>
                  <a:pt x="48837" y="23971"/>
                </a:cubicBezTo>
                <a:lnTo>
                  <a:pt x="48779" y="23959"/>
                </a:lnTo>
                <a:cubicBezTo>
                  <a:pt x="48797" y="23856"/>
                  <a:pt x="48812" y="23752"/>
                  <a:pt x="48830" y="23649"/>
                </a:cubicBezTo>
                <a:close/>
                <a:moveTo>
                  <a:pt x="18301" y="23034"/>
                </a:moveTo>
                <a:cubicBezTo>
                  <a:pt x="18309" y="23058"/>
                  <a:pt x="18319" y="23082"/>
                  <a:pt x="18328" y="23105"/>
                </a:cubicBezTo>
                <a:cubicBezTo>
                  <a:pt x="18334" y="23120"/>
                  <a:pt x="18342" y="23134"/>
                  <a:pt x="18350" y="23148"/>
                </a:cubicBezTo>
                <a:cubicBezTo>
                  <a:pt x="18201" y="23359"/>
                  <a:pt x="18057" y="23568"/>
                  <a:pt x="17912" y="23778"/>
                </a:cubicBezTo>
                <a:cubicBezTo>
                  <a:pt x="17755" y="23850"/>
                  <a:pt x="17599" y="23922"/>
                  <a:pt x="17442" y="23996"/>
                </a:cubicBezTo>
                <a:cubicBezTo>
                  <a:pt x="17329" y="23802"/>
                  <a:pt x="17220" y="23609"/>
                  <a:pt x="17114" y="23414"/>
                </a:cubicBezTo>
                <a:cubicBezTo>
                  <a:pt x="17494" y="23268"/>
                  <a:pt x="17889" y="23141"/>
                  <a:pt x="18301" y="23034"/>
                </a:cubicBezTo>
                <a:close/>
                <a:moveTo>
                  <a:pt x="44899" y="23827"/>
                </a:moveTo>
                <a:cubicBezTo>
                  <a:pt x="44911" y="23882"/>
                  <a:pt x="44925" y="23938"/>
                  <a:pt x="44938" y="23992"/>
                </a:cubicBezTo>
                <a:cubicBezTo>
                  <a:pt x="44905" y="24002"/>
                  <a:pt x="44870" y="24011"/>
                  <a:pt x="44836" y="24020"/>
                </a:cubicBezTo>
                <a:cubicBezTo>
                  <a:pt x="44857" y="23957"/>
                  <a:pt x="44879" y="23892"/>
                  <a:pt x="44899" y="23827"/>
                </a:cubicBezTo>
                <a:close/>
                <a:moveTo>
                  <a:pt x="59876" y="23654"/>
                </a:moveTo>
                <a:lnTo>
                  <a:pt x="59876" y="23654"/>
                </a:lnTo>
                <a:cubicBezTo>
                  <a:pt x="59784" y="23759"/>
                  <a:pt x="59693" y="23863"/>
                  <a:pt x="59605" y="23969"/>
                </a:cubicBezTo>
                <a:cubicBezTo>
                  <a:pt x="59420" y="23987"/>
                  <a:pt x="59234" y="24008"/>
                  <a:pt x="59049" y="24030"/>
                </a:cubicBezTo>
                <a:cubicBezTo>
                  <a:pt x="59037" y="24006"/>
                  <a:pt x="59027" y="23981"/>
                  <a:pt x="59015" y="23957"/>
                </a:cubicBezTo>
                <a:cubicBezTo>
                  <a:pt x="59064" y="23939"/>
                  <a:pt x="59113" y="23922"/>
                  <a:pt x="59163" y="23905"/>
                </a:cubicBezTo>
                <a:cubicBezTo>
                  <a:pt x="59401" y="23824"/>
                  <a:pt x="59642" y="23736"/>
                  <a:pt x="59876" y="23654"/>
                </a:cubicBezTo>
                <a:close/>
                <a:moveTo>
                  <a:pt x="30487" y="23831"/>
                </a:moveTo>
                <a:lnTo>
                  <a:pt x="30487" y="23831"/>
                </a:lnTo>
                <a:cubicBezTo>
                  <a:pt x="30573" y="23839"/>
                  <a:pt x="30657" y="23844"/>
                  <a:pt x="30744" y="23850"/>
                </a:cubicBezTo>
                <a:cubicBezTo>
                  <a:pt x="30769" y="23873"/>
                  <a:pt x="30790" y="23896"/>
                  <a:pt x="30814" y="23920"/>
                </a:cubicBezTo>
                <a:cubicBezTo>
                  <a:pt x="30772" y="23959"/>
                  <a:pt x="30732" y="23999"/>
                  <a:pt x="30690" y="24038"/>
                </a:cubicBezTo>
                <a:cubicBezTo>
                  <a:pt x="30621" y="23970"/>
                  <a:pt x="30554" y="23901"/>
                  <a:pt x="30487" y="23831"/>
                </a:cubicBezTo>
                <a:close/>
                <a:moveTo>
                  <a:pt x="38115" y="24042"/>
                </a:moveTo>
                <a:cubicBezTo>
                  <a:pt x="38120" y="24042"/>
                  <a:pt x="38121" y="24042"/>
                  <a:pt x="38124" y="24044"/>
                </a:cubicBezTo>
                <a:cubicBezTo>
                  <a:pt x="38112" y="24052"/>
                  <a:pt x="38101" y="24061"/>
                  <a:pt x="38088" y="24068"/>
                </a:cubicBezTo>
                <a:lnTo>
                  <a:pt x="38087" y="24067"/>
                </a:lnTo>
                <a:lnTo>
                  <a:pt x="38115" y="24042"/>
                </a:lnTo>
                <a:close/>
                <a:moveTo>
                  <a:pt x="79034" y="23861"/>
                </a:moveTo>
                <a:lnTo>
                  <a:pt x="79209" y="23881"/>
                </a:lnTo>
                <a:lnTo>
                  <a:pt x="79396" y="23908"/>
                </a:lnTo>
                <a:lnTo>
                  <a:pt x="79488" y="23921"/>
                </a:lnTo>
                <a:cubicBezTo>
                  <a:pt x="79518" y="23921"/>
                  <a:pt x="79483" y="23930"/>
                  <a:pt x="79475" y="23935"/>
                </a:cubicBezTo>
                <a:lnTo>
                  <a:pt x="79436" y="23953"/>
                </a:lnTo>
                <a:lnTo>
                  <a:pt x="79279" y="24023"/>
                </a:lnTo>
                <a:lnTo>
                  <a:pt x="79112" y="24086"/>
                </a:lnTo>
                <a:cubicBezTo>
                  <a:pt x="79088" y="24012"/>
                  <a:pt x="79061" y="23936"/>
                  <a:pt x="79034" y="23861"/>
                </a:cubicBezTo>
                <a:close/>
                <a:moveTo>
                  <a:pt x="66314" y="23251"/>
                </a:moveTo>
                <a:cubicBezTo>
                  <a:pt x="66108" y="23584"/>
                  <a:pt x="65966" y="23846"/>
                  <a:pt x="65992" y="23889"/>
                </a:cubicBezTo>
                <a:cubicBezTo>
                  <a:pt x="65997" y="23896"/>
                  <a:pt x="66006" y="23900"/>
                  <a:pt x="66018" y="23900"/>
                </a:cubicBezTo>
                <a:cubicBezTo>
                  <a:pt x="66066" y="23900"/>
                  <a:pt x="66168" y="23842"/>
                  <a:pt x="66300" y="23745"/>
                </a:cubicBezTo>
                <a:lnTo>
                  <a:pt x="66300" y="23745"/>
                </a:lnTo>
                <a:lnTo>
                  <a:pt x="66139" y="23922"/>
                </a:lnTo>
                <a:cubicBezTo>
                  <a:pt x="66075" y="23999"/>
                  <a:pt x="66017" y="24078"/>
                  <a:pt x="65962" y="24159"/>
                </a:cubicBezTo>
                <a:cubicBezTo>
                  <a:pt x="65553" y="24096"/>
                  <a:pt x="65142" y="24042"/>
                  <a:pt x="64725" y="23999"/>
                </a:cubicBezTo>
                <a:lnTo>
                  <a:pt x="64725" y="23960"/>
                </a:lnTo>
                <a:cubicBezTo>
                  <a:pt x="64730" y="23884"/>
                  <a:pt x="64727" y="23810"/>
                  <a:pt x="64723" y="23735"/>
                </a:cubicBezTo>
                <a:cubicBezTo>
                  <a:pt x="65246" y="23565"/>
                  <a:pt x="65777" y="23403"/>
                  <a:pt x="66314" y="23251"/>
                </a:cubicBezTo>
                <a:close/>
                <a:moveTo>
                  <a:pt x="24883" y="23642"/>
                </a:moveTo>
                <a:cubicBezTo>
                  <a:pt x="24979" y="23672"/>
                  <a:pt x="25073" y="23702"/>
                  <a:pt x="25170" y="23730"/>
                </a:cubicBezTo>
                <a:cubicBezTo>
                  <a:pt x="24960" y="23882"/>
                  <a:pt x="24746" y="24030"/>
                  <a:pt x="24533" y="24179"/>
                </a:cubicBezTo>
                <a:cubicBezTo>
                  <a:pt x="24533" y="24088"/>
                  <a:pt x="24538" y="23994"/>
                  <a:pt x="24550" y="23903"/>
                </a:cubicBezTo>
                <a:cubicBezTo>
                  <a:pt x="24551" y="23887"/>
                  <a:pt x="24556" y="23872"/>
                  <a:pt x="24557" y="23857"/>
                </a:cubicBezTo>
                <a:cubicBezTo>
                  <a:pt x="24666" y="23785"/>
                  <a:pt x="24774" y="23714"/>
                  <a:pt x="24883" y="23642"/>
                </a:cubicBezTo>
                <a:close/>
                <a:moveTo>
                  <a:pt x="31682" y="23913"/>
                </a:moveTo>
                <a:cubicBezTo>
                  <a:pt x="31764" y="23917"/>
                  <a:pt x="31846" y="23922"/>
                  <a:pt x="31927" y="23927"/>
                </a:cubicBezTo>
                <a:cubicBezTo>
                  <a:pt x="31899" y="24002"/>
                  <a:pt x="31873" y="24076"/>
                  <a:pt x="31843" y="24150"/>
                </a:cubicBezTo>
                <a:cubicBezTo>
                  <a:pt x="31837" y="24162"/>
                  <a:pt x="31829" y="24174"/>
                  <a:pt x="31823" y="24187"/>
                </a:cubicBezTo>
                <a:cubicBezTo>
                  <a:pt x="31764" y="24147"/>
                  <a:pt x="31708" y="24106"/>
                  <a:pt x="31653" y="24063"/>
                </a:cubicBezTo>
                <a:cubicBezTo>
                  <a:pt x="31664" y="24013"/>
                  <a:pt x="31671" y="23963"/>
                  <a:pt x="31682" y="23913"/>
                </a:cubicBezTo>
                <a:close/>
                <a:moveTo>
                  <a:pt x="13119" y="23922"/>
                </a:moveTo>
                <a:cubicBezTo>
                  <a:pt x="13165" y="23994"/>
                  <a:pt x="13197" y="24070"/>
                  <a:pt x="13217" y="24149"/>
                </a:cubicBezTo>
                <a:lnTo>
                  <a:pt x="13155" y="24197"/>
                </a:lnTo>
                <a:cubicBezTo>
                  <a:pt x="13128" y="24158"/>
                  <a:pt x="13101" y="24122"/>
                  <a:pt x="13073" y="24086"/>
                </a:cubicBezTo>
                <a:lnTo>
                  <a:pt x="13119" y="23922"/>
                </a:lnTo>
                <a:close/>
                <a:moveTo>
                  <a:pt x="38627" y="24185"/>
                </a:moveTo>
                <a:cubicBezTo>
                  <a:pt x="38642" y="24189"/>
                  <a:pt x="38658" y="24193"/>
                  <a:pt x="38672" y="24197"/>
                </a:cubicBezTo>
                <a:cubicBezTo>
                  <a:pt x="38651" y="24197"/>
                  <a:pt x="38630" y="24198"/>
                  <a:pt x="38607" y="24198"/>
                </a:cubicBezTo>
                <a:lnTo>
                  <a:pt x="38627" y="24185"/>
                </a:lnTo>
                <a:close/>
                <a:moveTo>
                  <a:pt x="46787" y="23774"/>
                </a:moveTo>
                <a:cubicBezTo>
                  <a:pt x="46946" y="23817"/>
                  <a:pt x="47107" y="23857"/>
                  <a:pt x="47268" y="23898"/>
                </a:cubicBezTo>
                <a:cubicBezTo>
                  <a:pt x="47092" y="24012"/>
                  <a:pt x="46908" y="24119"/>
                  <a:pt x="46713" y="24220"/>
                </a:cubicBezTo>
                <a:cubicBezTo>
                  <a:pt x="46682" y="24193"/>
                  <a:pt x="46649" y="24165"/>
                  <a:pt x="46617" y="24138"/>
                </a:cubicBezTo>
                <a:cubicBezTo>
                  <a:pt x="46617" y="24068"/>
                  <a:pt x="46621" y="23999"/>
                  <a:pt x="46625" y="23930"/>
                </a:cubicBezTo>
                <a:cubicBezTo>
                  <a:pt x="46680" y="23878"/>
                  <a:pt x="46733" y="23826"/>
                  <a:pt x="46787" y="23774"/>
                </a:cubicBezTo>
                <a:close/>
                <a:moveTo>
                  <a:pt x="32657" y="23958"/>
                </a:moveTo>
                <a:lnTo>
                  <a:pt x="32784" y="23963"/>
                </a:lnTo>
                <a:cubicBezTo>
                  <a:pt x="32837" y="23974"/>
                  <a:pt x="32889" y="23984"/>
                  <a:pt x="32942" y="23994"/>
                </a:cubicBezTo>
                <a:cubicBezTo>
                  <a:pt x="32848" y="24070"/>
                  <a:pt x="32758" y="24146"/>
                  <a:pt x="32671" y="24224"/>
                </a:cubicBezTo>
                <a:cubicBezTo>
                  <a:pt x="32658" y="24135"/>
                  <a:pt x="32652" y="24047"/>
                  <a:pt x="32657" y="23958"/>
                </a:cubicBezTo>
                <a:close/>
                <a:moveTo>
                  <a:pt x="45660" y="24083"/>
                </a:moveTo>
                <a:cubicBezTo>
                  <a:pt x="45688" y="24112"/>
                  <a:pt x="45715" y="24143"/>
                  <a:pt x="45742" y="24171"/>
                </a:cubicBezTo>
                <a:cubicBezTo>
                  <a:pt x="45703" y="24205"/>
                  <a:pt x="45660" y="24237"/>
                  <a:pt x="45620" y="24270"/>
                </a:cubicBezTo>
                <a:cubicBezTo>
                  <a:pt x="45626" y="24210"/>
                  <a:pt x="45631" y="24150"/>
                  <a:pt x="45638" y="24090"/>
                </a:cubicBezTo>
                <a:cubicBezTo>
                  <a:pt x="45646" y="24088"/>
                  <a:pt x="45654" y="24085"/>
                  <a:pt x="45660" y="24083"/>
                </a:cubicBezTo>
                <a:close/>
                <a:moveTo>
                  <a:pt x="28841" y="23610"/>
                </a:moveTo>
                <a:cubicBezTo>
                  <a:pt x="28944" y="23629"/>
                  <a:pt x="29047" y="23648"/>
                  <a:pt x="29151" y="23664"/>
                </a:cubicBezTo>
                <a:cubicBezTo>
                  <a:pt x="29237" y="23759"/>
                  <a:pt x="29322" y="23853"/>
                  <a:pt x="29403" y="23950"/>
                </a:cubicBezTo>
                <a:cubicBezTo>
                  <a:pt x="29369" y="24064"/>
                  <a:pt x="29330" y="24177"/>
                  <a:pt x="29289" y="24292"/>
                </a:cubicBezTo>
                <a:cubicBezTo>
                  <a:pt x="28912" y="24229"/>
                  <a:pt x="28536" y="24165"/>
                  <a:pt x="28163" y="24091"/>
                </a:cubicBezTo>
                <a:cubicBezTo>
                  <a:pt x="28127" y="24086"/>
                  <a:pt x="28093" y="24076"/>
                  <a:pt x="28057" y="24072"/>
                </a:cubicBezTo>
                <a:cubicBezTo>
                  <a:pt x="28321" y="23920"/>
                  <a:pt x="28584" y="23766"/>
                  <a:pt x="28841" y="23610"/>
                </a:cubicBezTo>
                <a:close/>
                <a:moveTo>
                  <a:pt x="12537" y="24144"/>
                </a:moveTo>
                <a:cubicBezTo>
                  <a:pt x="12539" y="24144"/>
                  <a:pt x="12543" y="24152"/>
                  <a:pt x="12547" y="24153"/>
                </a:cubicBezTo>
                <a:lnTo>
                  <a:pt x="12562" y="24172"/>
                </a:lnTo>
                <a:lnTo>
                  <a:pt x="12524" y="24306"/>
                </a:lnTo>
                <a:cubicBezTo>
                  <a:pt x="12528" y="24253"/>
                  <a:pt x="12532" y="24204"/>
                  <a:pt x="12536" y="24158"/>
                </a:cubicBezTo>
                <a:lnTo>
                  <a:pt x="12537" y="24145"/>
                </a:lnTo>
                <a:cubicBezTo>
                  <a:pt x="12537" y="24144"/>
                  <a:pt x="12537" y="24144"/>
                  <a:pt x="12537" y="24144"/>
                </a:cubicBezTo>
                <a:close/>
                <a:moveTo>
                  <a:pt x="50172" y="24139"/>
                </a:moveTo>
                <a:cubicBezTo>
                  <a:pt x="50284" y="24193"/>
                  <a:pt x="50398" y="24244"/>
                  <a:pt x="50509" y="24298"/>
                </a:cubicBezTo>
                <a:cubicBezTo>
                  <a:pt x="50498" y="24303"/>
                  <a:pt x="50487" y="24307"/>
                  <a:pt x="50477" y="24309"/>
                </a:cubicBezTo>
                <a:lnTo>
                  <a:pt x="50210" y="24260"/>
                </a:lnTo>
                <a:cubicBezTo>
                  <a:pt x="50195" y="24220"/>
                  <a:pt x="50185" y="24181"/>
                  <a:pt x="50172" y="24139"/>
                </a:cubicBezTo>
                <a:close/>
                <a:moveTo>
                  <a:pt x="8596" y="23334"/>
                </a:moveTo>
                <a:cubicBezTo>
                  <a:pt x="8932" y="23584"/>
                  <a:pt x="9340" y="23791"/>
                  <a:pt x="9799" y="23940"/>
                </a:cubicBezTo>
                <a:cubicBezTo>
                  <a:pt x="9798" y="23942"/>
                  <a:pt x="9797" y="23942"/>
                  <a:pt x="9794" y="23943"/>
                </a:cubicBezTo>
                <a:cubicBezTo>
                  <a:pt x="9409" y="24124"/>
                  <a:pt x="8975" y="24259"/>
                  <a:pt x="8520" y="24353"/>
                </a:cubicBezTo>
                <a:cubicBezTo>
                  <a:pt x="8531" y="24128"/>
                  <a:pt x="8540" y="23904"/>
                  <a:pt x="8555" y="23680"/>
                </a:cubicBezTo>
                <a:cubicBezTo>
                  <a:pt x="8563" y="23565"/>
                  <a:pt x="8575" y="23450"/>
                  <a:pt x="8582" y="23334"/>
                </a:cubicBezTo>
                <a:close/>
                <a:moveTo>
                  <a:pt x="42817" y="24012"/>
                </a:moveTo>
                <a:lnTo>
                  <a:pt x="42943" y="24108"/>
                </a:lnTo>
                <a:cubicBezTo>
                  <a:pt x="42916" y="24189"/>
                  <a:pt x="42883" y="24271"/>
                  <a:pt x="42855" y="24355"/>
                </a:cubicBezTo>
                <a:cubicBezTo>
                  <a:pt x="42809" y="24357"/>
                  <a:pt x="42765" y="24357"/>
                  <a:pt x="42721" y="24358"/>
                </a:cubicBezTo>
                <a:cubicBezTo>
                  <a:pt x="42698" y="24352"/>
                  <a:pt x="42676" y="24346"/>
                  <a:pt x="42656" y="24341"/>
                </a:cubicBezTo>
                <a:cubicBezTo>
                  <a:pt x="42577" y="24263"/>
                  <a:pt x="42493" y="24184"/>
                  <a:pt x="42413" y="24107"/>
                </a:cubicBezTo>
                <a:cubicBezTo>
                  <a:pt x="42548" y="24077"/>
                  <a:pt x="42683" y="24044"/>
                  <a:pt x="42817" y="24012"/>
                </a:cubicBezTo>
                <a:close/>
                <a:moveTo>
                  <a:pt x="35034" y="24346"/>
                </a:moveTo>
                <a:cubicBezTo>
                  <a:pt x="35037" y="24348"/>
                  <a:pt x="35041" y="24348"/>
                  <a:pt x="35045" y="24348"/>
                </a:cubicBezTo>
                <a:cubicBezTo>
                  <a:pt x="35039" y="24353"/>
                  <a:pt x="35035" y="24358"/>
                  <a:pt x="35032" y="24366"/>
                </a:cubicBezTo>
                <a:cubicBezTo>
                  <a:pt x="35033" y="24361"/>
                  <a:pt x="35033" y="24353"/>
                  <a:pt x="35034" y="24346"/>
                </a:cubicBezTo>
                <a:close/>
                <a:moveTo>
                  <a:pt x="5414" y="23788"/>
                </a:moveTo>
                <a:cubicBezTo>
                  <a:pt x="5480" y="23987"/>
                  <a:pt x="5564" y="24183"/>
                  <a:pt x="5659" y="24376"/>
                </a:cubicBezTo>
                <a:cubicBezTo>
                  <a:pt x="5361" y="24317"/>
                  <a:pt x="5076" y="24232"/>
                  <a:pt x="4815" y="24124"/>
                </a:cubicBezTo>
                <a:cubicBezTo>
                  <a:pt x="4898" y="24042"/>
                  <a:pt x="4991" y="23965"/>
                  <a:pt x="5092" y="23890"/>
                </a:cubicBezTo>
                <a:cubicBezTo>
                  <a:pt x="5198" y="23856"/>
                  <a:pt x="5306" y="23822"/>
                  <a:pt x="5414" y="23788"/>
                </a:cubicBezTo>
                <a:close/>
                <a:moveTo>
                  <a:pt x="59319" y="24329"/>
                </a:moveTo>
                <a:cubicBezTo>
                  <a:pt x="59295" y="24358"/>
                  <a:pt x="59273" y="24389"/>
                  <a:pt x="59251" y="24418"/>
                </a:cubicBezTo>
                <a:lnTo>
                  <a:pt x="59210" y="24341"/>
                </a:lnTo>
                <a:cubicBezTo>
                  <a:pt x="59246" y="24337"/>
                  <a:pt x="59283" y="24333"/>
                  <a:pt x="59319" y="24329"/>
                </a:cubicBezTo>
                <a:close/>
                <a:moveTo>
                  <a:pt x="74334" y="23906"/>
                </a:moveTo>
                <a:lnTo>
                  <a:pt x="74334" y="23906"/>
                </a:lnTo>
                <a:cubicBezTo>
                  <a:pt x="74202" y="24091"/>
                  <a:pt x="74057" y="24273"/>
                  <a:pt x="73908" y="24451"/>
                </a:cubicBezTo>
                <a:cubicBezTo>
                  <a:pt x="73774" y="24361"/>
                  <a:pt x="73644" y="24267"/>
                  <a:pt x="73515" y="24173"/>
                </a:cubicBezTo>
                <a:cubicBezTo>
                  <a:pt x="73555" y="24121"/>
                  <a:pt x="73589" y="24064"/>
                  <a:pt x="73626" y="24010"/>
                </a:cubicBezTo>
                <a:cubicBezTo>
                  <a:pt x="73860" y="23971"/>
                  <a:pt x="74097" y="23936"/>
                  <a:pt x="74334" y="23906"/>
                </a:cubicBezTo>
                <a:close/>
                <a:moveTo>
                  <a:pt x="72813" y="24159"/>
                </a:moveTo>
                <a:cubicBezTo>
                  <a:pt x="72834" y="24175"/>
                  <a:pt x="72856" y="24189"/>
                  <a:pt x="72878" y="24206"/>
                </a:cubicBezTo>
                <a:cubicBezTo>
                  <a:pt x="72803" y="24292"/>
                  <a:pt x="72727" y="24378"/>
                  <a:pt x="72646" y="24461"/>
                </a:cubicBezTo>
                <a:cubicBezTo>
                  <a:pt x="72679" y="24367"/>
                  <a:pt x="72710" y="24270"/>
                  <a:pt x="72741" y="24175"/>
                </a:cubicBezTo>
                <a:cubicBezTo>
                  <a:pt x="72765" y="24170"/>
                  <a:pt x="72788" y="24164"/>
                  <a:pt x="72813" y="24159"/>
                </a:cubicBezTo>
                <a:close/>
                <a:moveTo>
                  <a:pt x="56696" y="22709"/>
                </a:moveTo>
                <a:cubicBezTo>
                  <a:pt x="56732" y="22765"/>
                  <a:pt x="56767" y="22825"/>
                  <a:pt x="56801" y="22881"/>
                </a:cubicBezTo>
                <a:cubicBezTo>
                  <a:pt x="56893" y="23034"/>
                  <a:pt x="56980" y="23172"/>
                  <a:pt x="57058" y="23292"/>
                </a:cubicBezTo>
                <a:cubicBezTo>
                  <a:pt x="57043" y="23541"/>
                  <a:pt x="57020" y="23790"/>
                  <a:pt x="56989" y="24039"/>
                </a:cubicBezTo>
                <a:cubicBezTo>
                  <a:pt x="56735" y="24161"/>
                  <a:pt x="56480" y="24285"/>
                  <a:pt x="56224" y="24408"/>
                </a:cubicBezTo>
                <a:cubicBezTo>
                  <a:pt x="56174" y="24426"/>
                  <a:pt x="56122" y="24445"/>
                  <a:pt x="56072" y="24462"/>
                </a:cubicBezTo>
                <a:cubicBezTo>
                  <a:pt x="56019" y="24454"/>
                  <a:pt x="55964" y="24447"/>
                  <a:pt x="55912" y="24440"/>
                </a:cubicBezTo>
                <a:cubicBezTo>
                  <a:pt x="55782" y="24373"/>
                  <a:pt x="55652" y="24306"/>
                  <a:pt x="55514" y="24247"/>
                </a:cubicBezTo>
                <a:lnTo>
                  <a:pt x="55116" y="24074"/>
                </a:lnTo>
                <a:cubicBezTo>
                  <a:pt x="55211" y="23922"/>
                  <a:pt x="55309" y="23774"/>
                  <a:pt x="55414" y="23628"/>
                </a:cubicBezTo>
                <a:cubicBezTo>
                  <a:pt x="55505" y="23488"/>
                  <a:pt x="55603" y="23353"/>
                  <a:pt x="55703" y="23222"/>
                </a:cubicBezTo>
                <a:cubicBezTo>
                  <a:pt x="56054" y="23065"/>
                  <a:pt x="56384" y="22892"/>
                  <a:pt x="56696" y="22709"/>
                </a:cubicBezTo>
                <a:close/>
                <a:moveTo>
                  <a:pt x="16662" y="23600"/>
                </a:moveTo>
                <a:cubicBezTo>
                  <a:pt x="16701" y="23670"/>
                  <a:pt x="16737" y="23741"/>
                  <a:pt x="16776" y="23812"/>
                </a:cubicBezTo>
                <a:cubicBezTo>
                  <a:pt x="16848" y="23943"/>
                  <a:pt x="16927" y="24073"/>
                  <a:pt x="17004" y="24203"/>
                </a:cubicBezTo>
                <a:cubicBezTo>
                  <a:pt x="16821" y="24290"/>
                  <a:pt x="16640" y="24379"/>
                  <a:pt x="16458" y="24470"/>
                </a:cubicBezTo>
                <a:lnTo>
                  <a:pt x="16460" y="24457"/>
                </a:lnTo>
                <a:cubicBezTo>
                  <a:pt x="16462" y="24444"/>
                  <a:pt x="16464" y="24432"/>
                  <a:pt x="16465" y="24417"/>
                </a:cubicBezTo>
                <a:lnTo>
                  <a:pt x="16527" y="24416"/>
                </a:lnTo>
                <a:cubicBezTo>
                  <a:pt x="16513" y="24367"/>
                  <a:pt x="16503" y="24317"/>
                  <a:pt x="16488" y="24266"/>
                </a:cubicBezTo>
                <a:cubicBezTo>
                  <a:pt x="16524" y="24056"/>
                  <a:pt x="16556" y="23845"/>
                  <a:pt x="16589" y="23636"/>
                </a:cubicBezTo>
                <a:cubicBezTo>
                  <a:pt x="16613" y="23625"/>
                  <a:pt x="16638" y="23610"/>
                  <a:pt x="16662" y="23600"/>
                </a:cubicBezTo>
                <a:close/>
                <a:moveTo>
                  <a:pt x="67880" y="22968"/>
                </a:moveTo>
                <a:cubicBezTo>
                  <a:pt x="68115" y="23211"/>
                  <a:pt x="68355" y="23453"/>
                  <a:pt x="68599" y="23694"/>
                </a:cubicBezTo>
                <a:cubicBezTo>
                  <a:pt x="68587" y="23706"/>
                  <a:pt x="68577" y="23717"/>
                  <a:pt x="68565" y="23727"/>
                </a:cubicBezTo>
                <a:cubicBezTo>
                  <a:pt x="68274" y="23987"/>
                  <a:pt x="67963" y="24235"/>
                  <a:pt x="67634" y="24472"/>
                </a:cubicBezTo>
                <a:cubicBezTo>
                  <a:pt x="67416" y="24423"/>
                  <a:pt x="67198" y="24378"/>
                  <a:pt x="66979" y="24334"/>
                </a:cubicBezTo>
                <a:cubicBezTo>
                  <a:pt x="67045" y="24122"/>
                  <a:pt x="67104" y="23909"/>
                  <a:pt x="67149" y="23694"/>
                </a:cubicBezTo>
                <a:cubicBezTo>
                  <a:pt x="67161" y="23637"/>
                  <a:pt x="67166" y="23577"/>
                  <a:pt x="67177" y="23518"/>
                </a:cubicBezTo>
                <a:cubicBezTo>
                  <a:pt x="67394" y="23326"/>
                  <a:pt x="67629" y="23142"/>
                  <a:pt x="67880" y="22968"/>
                </a:cubicBezTo>
                <a:close/>
                <a:moveTo>
                  <a:pt x="53773" y="23936"/>
                </a:moveTo>
                <a:cubicBezTo>
                  <a:pt x="53961" y="24003"/>
                  <a:pt x="54140" y="24079"/>
                  <a:pt x="54318" y="24157"/>
                </a:cubicBezTo>
                <a:cubicBezTo>
                  <a:pt x="54269" y="24243"/>
                  <a:pt x="54220" y="24329"/>
                  <a:pt x="54175" y="24414"/>
                </a:cubicBezTo>
                <a:cubicBezTo>
                  <a:pt x="54120" y="24418"/>
                  <a:pt x="54067" y="24423"/>
                  <a:pt x="54013" y="24427"/>
                </a:cubicBezTo>
                <a:cubicBezTo>
                  <a:pt x="53813" y="24445"/>
                  <a:pt x="53615" y="24467"/>
                  <a:pt x="53418" y="24494"/>
                </a:cubicBezTo>
                <a:cubicBezTo>
                  <a:pt x="53330" y="24456"/>
                  <a:pt x="53241" y="24417"/>
                  <a:pt x="53150" y="24381"/>
                </a:cubicBezTo>
                <a:lnTo>
                  <a:pt x="53661" y="24019"/>
                </a:lnTo>
                <a:lnTo>
                  <a:pt x="53773" y="23936"/>
                </a:lnTo>
                <a:close/>
                <a:moveTo>
                  <a:pt x="7594" y="23136"/>
                </a:moveTo>
                <a:cubicBezTo>
                  <a:pt x="7766" y="23202"/>
                  <a:pt x="7956" y="23255"/>
                  <a:pt x="8157" y="23290"/>
                </a:cubicBezTo>
                <a:cubicBezTo>
                  <a:pt x="8131" y="23669"/>
                  <a:pt x="8109" y="24048"/>
                  <a:pt x="8092" y="24427"/>
                </a:cubicBezTo>
                <a:cubicBezTo>
                  <a:pt x="7741" y="24478"/>
                  <a:pt x="7383" y="24503"/>
                  <a:pt x="7024" y="24503"/>
                </a:cubicBezTo>
                <a:cubicBezTo>
                  <a:pt x="6853" y="24503"/>
                  <a:pt x="6681" y="24498"/>
                  <a:pt x="6511" y="24486"/>
                </a:cubicBezTo>
                <a:cubicBezTo>
                  <a:pt x="6532" y="24107"/>
                  <a:pt x="6626" y="23730"/>
                  <a:pt x="6795" y="23365"/>
                </a:cubicBezTo>
                <a:cubicBezTo>
                  <a:pt x="7061" y="23288"/>
                  <a:pt x="7327" y="23211"/>
                  <a:pt x="7594" y="23136"/>
                </a:cubicBezTo>
                <a:close/>
                <a:moveTo>
                  <a:pt x="33152" y="24412"/>
                </a:moveTo>
                <a:cubicBezTo>
                  <a:pt x="33141" y="24454"/>
                  <a:pt x="33136" y="24497"/>
                  <a:pt x="33126" y="24539"/>
                </a:cubicBezTo>
                <a:cubicBezTo>
                  <a:pt x="33088" y="24527"/>
                  <a:pt x="33050" y="24514"/>
                  <a:pt x="33011" y="24503"/>
                </a:cubicBezTo>
                <a:cubicBezTo>
                  <a:pt x="33026" y="24491"/>
                  <a:pt x="33040" y="24478"/>
                  <a:pt x="33054" y="24466"/>
                </a:cubicBezTo>
                <a:cubicBezTo>
                  <a:pt x="33088" y="24449"/>
                  <a:pt x="33119" y="24429"/>
                  <a:pt x="33152" y="24412"/>
                </a:cubicBezTo>
                <a:close/>
                <a:moveTo>
                  <a:pt x="49698" y="24449"/>
                </a:moveTo>
                <a:cubicBezTo>
                  <a:pt x="49751" y="24460"/>
                  <a:pt x="49803" y="24470"/>
                  <a:pt x="49855" y="24478"/>
                </a:cubicBezTo>
                <a:cubicBezTo>
                  <a:pt x="49856" y="24482"/>
                  <a:pt x="49856" y="24484"/>
                  <a:pt x="49857" y="24487"/>
                </a:cubicBezTo>
                <a:cubicBezTo>
                  <a:pt x="49786" y="24505"/>
                  <a:pt x="49715" y="24524"/>
                  <a:pt x="49644" y="24539"/>
                </a:cubicBezTo>
                <a:cubicBezTo>
                  <a:pt x="49645" y="24535"/>
                  <a:pt x="49646" y="24531"/>
                  <a:pt x="49648" y="24525"/>
                </a:cubicBezTo>
                <a:cubicBezTo>
                  <a:pt x="49665" y="24499"/>
                  <a:pt x="49682" y="24474"/>
                  <a:pt x="49698" y="24449"/>
                </a:cubicBezTo>
                <a:close/>
                <a:moveTo>
                  <a:pt x="70733" y="22270"/>
                </a:moveTo>
                <a:cubicBezTo>
                  <a:pt x="70760" y="22302"/>
                  <a:pt x="70786" y="22335"/>
                  <a:pt x="70815" y="22366"/>
                </a:cubicBezTo>
                <a:cubicBezTo>
                  <a:pt x="71273" y="22857"/>
                  <a:pt x="71779" y="23327"/>
                  <a:pt x="72327" y="23775"/>
                </a:cubicBezTo>
                <a:cubicBezTo>
                  <a:pt x="72312" y="23823"/>
                  <a:pt x="72295" y="23871"/>
                  <a:pt x="72280" y="23918"/>
                </a:cubicBezTo>
                <a:cubicBezTo>
                  <a:pt x="71945" y="23993"/>
                  <a:pt x="71613" y="24075"/>
                  <a:pt x="71286" y="24168"/>
                </a:cubicBezTo>
                <a:cubicBezTo>
                  <a:pt x="70891" y="24282"/>
                  <a:pt x="70506" y="24408"/>
                  <a:pt x="70128" y="24544"/>
                </a:cubicBezTo>
                <a:cubicBezTo>
                  <a:pt x="70110" y="24527"/>
                  <a:pt x="70094" y="24512"/>
                  <a:pt x="70078" y="24497"/>
                </a:cubicBezTo>
                <a:cubicBezTo>
                  <a:pt x="70057" y="24454"/>
                  <a:pt x="70037" y="24413"/>
                  <a:pt x="70018" y="24372"/>
                </a:cubicBezTo>
                <a:cubicBezTo>
                  <a:pt x="70068" y="24206"/>
                  <a:pt x="70122" y="24042"/>
                  <a:pt x="70176" y="23879"/>
                </a:cubicBezTo>
                <a:lnTo>
                  <a:pt x="70400" y="23484"/>
                </a:lnTo>
                <a:lnTo>
                  <a:pt x="70272" y="23581"/>
                </a:lnTo>
                <a:cubicBezTo>
                  <a:pt x="70417" y="23143"/>
                  <a:pt x="70572" y="22707"/>
                  <a:pt x="70733" y="22270"/>
                </a:cubicBezTo>
                <a:close/>
                <a:moveTo>
                  <a:pt x="24019" y="24215"/>
                </a:moveTo>
                <a:cubicBezTo>
                  <a:pt x="24017" y="24320"/>
                  <a:pt x="24023" y="24427"/>
                  <a:pt x="24032" y="24533"/>
                </a:cubicBezTo>
                <a:cubicBezTo>
                  <a:pt x="24023" y="24539"/>
                  <a:pt x="24015" y="24547"/>
                  <a:pt x="24005" y="24553"/>
                </a:cubicBezTo>
                <a:cubicBezTo>
                  <a:pt x="24006" y="24515"/>
                  <a:pt x="24011" y="24479"/>
                  <a:pt x="24012" y="24444"/>
                </a:cubicBezTo>
                <a:cubicBezTo>
                  <a:pt x="24015" y="24367"/>
                  <a:pt x="24015" y="24292"/>
                  <a:pt x="24016" y="24216"/>
                </a:cubicBezTo>
                <a:cubicBezTo>
                  <a:pt x="24017" y="24216"/>
                  <a:pt x="24017" y="24215"/>
                  <a:pt x="24019" y="24215"/>
                </a:cubicBezTo>
                <a:close/>
                <a:moveTo>
                  <a:pt x="33770" y="24153"/>
                </a:moveTo>
                <a:cubicBezTo>
                  <a:pt x="33889" y="24173"/>
                  <a:pt x="34009" y="24192"/>
                  <a:pt x="34128" y="24210"/>
                </a:cubicBezTo>
                <a:cubicBezTo>
                  <a:pt x="33972" y="24331"/>
                  <a:pt x="33812" y="24451"/>
                  <a:pt x="33649" y="24569"/>
                </a:cubicBezTo>
                <a:cubicBezTo>
                  <a:pt x="33678" y="24429"/>
                  <a:pt x="33716" y="24291"/>
                  <a:pt x="33770" y="24153"/>
                </a:cubicBezTo>
                <a:close/>
                <a:moveTo>
                  <a:pt x="39432" y="24499"/>
                </a:moveTo>
                <a:cubicBezTo>
                  <a:pt x="39378" y="24537"/>
                  <a:pt x="39323" y="24577"/>
                  <a:pt x="39269" y="24617"/>
                </a:cubicBezTo>
                <a:cubicBezTo>
                  <a:pt x="39200" y="24585"/>
                  <a:pt x="39135" y="24551"/>
                  <a:pt x="39064" y="24521"/>
                </a:cubicBezTo>
                <a:cubicBezTo>
                  <a:pt x="39188" y="24515"/>
                  <a:pt x="39311" y="24506"/>
                  <a:pt x="39432" y="24499"/>
                </a:cubicBezTo>
                <a:close/>
                <a:moveTo>
                  <a:pt x="15977" y="23940"/>
                </a:moveTo>
                <a:cubicBezTo>
                  <a:pt x="16003" y="24055"/>
                  <a:pt x="16029" y="24167"/>
                  <a:pt x="16059" y="24279"/>
                </a:cubicBezTo>
                <a:cubicBezTo>
                  <a:pt x="16051" y="24328"/>
                  <a:pt x="16045" y="24376"/>
                  <a:pt x="16036" y="24426"/>
                </a:cubicBezTo>
                <a:lnTo>
                  <a:pt x="16098" y="24424"/>
                </a:lnTo>
                <a:cubicBezTo>
                  <a:pt x="16101" y="24436"/>
                  <a:pt x="16105" y="24450"/>
                  <a:pt x="16107" y="24462"/>
                </a:cubicBezTo>
                <a:lnTo>
                  <a:pt x="16150" y="24618"/>
                </a:lnTo>
                <a:cubicBezTo>
                  <a:pt x="16126" y="24630"/>
                  <a:pt x="16101" y="24641"/>
                  <a:pt x="16078" y="24653"/>
                </a:cubicBezTo>
                <a:cubicBezTo>
                  <a:pt x="15996" y="24444"/>
                  <a:pt x="15908" y="24235"/>
                  <a:pt x="15822" y="24025"/>
                </a:cubicBezTo>
                <a:cubicBezTo>
                  <a:pt x="15872" y="23996"/>
                  <a:pt x="15926" y="23969"/>
                  <a:pt x="15977" y="23940"/>
                </a:cubicBezTo>
                <a:close/>
                <a:moveTo>
                  <a:pt x="49117" y="24498"/>
                </a:moveTo>
                <a:lnTo>
                  <a:pt x="49117" y="24498"/>
                </a:lnTo>
                <a:cubicBezTo>
                  <a:pt x="49079" y="24555"/>
                  <a:pt x="49039" y="24611"/>
                  <a:pt x="49002" y="24668"/>
                </a:cubicBezTo>
                <a:lnTo>
                  <a:pt x="48921" y="24680"/>
                </a:lnTo>
                <a:cubicBezTo>
                  <a:pt x="48988" y="24619"/>
                  <a:pt x="49055" y="24559"/>
                  <a:pt x="49117" y="24498"/>
                </a:cubicBezTo>
                <a:close/>
                <a:moveTo>
                  <a:pt x="47803" y="24030"/>
                </a:moveTo>
                <a:cubicBezTo>
                  <a:pt x="47950" y="24066"/>
                  <a:pt x="48096" y="24102"/>
                  <a:pt x="48244" y="24137"/>
                </a:cubicBezTo>
                <a:cubicBezTo>
                  <a:pt x="48228" y="24224"/>
                  <a:pt x="48211" y="24309"/>
                  <a:pt x="48194" y="24396"/>
                </a:cubicBezTo>
                <a:cubicBezTo>
                  <a:pt x="47998" y="24500"/>
                  <a:pt x="47787" y="24597"/>
                  <a:pt x="47565" y="24686"/>
                </a:cubicBezTo>
                <a:cubicBezTo>
                  <a:pt x="47429" y="24672"/>
                  <a:pt x="47294" y="24655"/>
                  <a:pt x="47159" y="24636"/>
                </a:cubicBezTo>
                <a:cubicBezTo>
                  <a:pt x="47110" y="24591"/>
                  <a:pt x="47062" y="24543"/>
                  <a:pt x="47013" y="24497"/>
                </a:cubicBezTo>
                <a:cubicBezTo>
                  <a:pt x="47294" y="24353"/>
                  <a:pt x="47557" y="24197"/>
                  <a:pt x="47803" y="24030"/>
                </a:cubicBezTo>
                <a:close/>
                <a:moveTo>
                  <a:pt x="75214" y="23818"/>
                </a:moveTo>
                <a:lnTo>
                  <a:pt x="75214" y="23818"/>
                </a:lnTo>
                <a:cubicBezTo>
                  <a:pt x="75147" y="23893"/>
                  <a:pt x="75080" y="23968"/>
                  <a:pt x="75006" y="24041"/>
                </a:cubicBezTo>
                <a:lnTo>
                  <a:pt x="74701" y="24317"/>
                </a:lnTo>
                <a:cubicBezTo>
                  <a:pt x="74559" y="24442"/>
                  <a:pt x="74418" y="24570"/>
                  <a:pt x="74275" y="24696"/>
                </a:cubicBezTo>
                <a:cubicBezTo>
                  <a:pt x="74257" y="24684"/>
                  <a:pt x="74238" y="24672"/>
                  <a:pt x="74220" y="24660"/>
                </a:cubicBezTo>
                <a:cubicBezTo>
                  <a:pt x="74448" y="24396"/>
                  <a:pt x="74656" y="24126"/>
                  <a:pt x="74848" y="23850"/>
                </a:cubicBezTo>
                <a:cubicBezTo>
                  <a:pt x="74971" y="23838"/>
                  <a:pt x="75092" y="23827"/>
                  <a:pt x="75214" y="23818"/>
                </a:cubicBezTo>
                <a:close/>
                <a:moveTo>
                  <a:pt x="68894" y="24106"/>
                </a:moveTo>
                <a:cubicBezTo>
                  <a:pt x="68907" y="24267"/>
                  <a:pt x="68923" y="24430"/>
                  <a:pt x="68941" y="24593"/>
                </a:cubicBezTo>
                <a:cubicBezTo>
                  <a:pt x="68876" y="24645"/>
                  <a:pt x="68807" y="24696"/>
                  <a:pt x="68742" y="24749"/>
                </a:cubicBezTo>
                <a:cubicBezTo>
                  <a:pt x="68643" y="24722"/>
                  <a:pt x="68541" y="24692"/>
                  <a:pt x="68441" y="24667"/>
                </a:cubicBezTo>
                <a:cubicBezTo>
                  <a:pt x="68538" y="24526"/>
                  <a:pt x="68637" y="24388"/>
                  <a:pt x="68737" y="24248"/>
                </a:cubicBezTo>
                <a:cubicBezTo>
                  <a:pt x="68790" y="24200"/>
                  <a:pt x="68841" y="24153"/>
                  <a:pt x="68894" y="24106"/>
                </a:cubicBezTo>
                <a:close/>
                <a:moveTo>
                  <a:pt x="77019" y="23747"/>
                </a:moveTo>
                <a:cubicBezTo>
                  <a:pt x="77421" y="23748"/>
                  <a:pt x="77823" y="23759"/>
                  <a:pt x="78222" y="23790"/>
                </a:cubicBezTo>
                <a:cubicBezTo>
                  <a:pt x="78304" y="23796"/>
                  <a:pt x="78385" y="23800"/>
                  <a:pt x="78467" y="23806"/>
                </a:cubicBezTo>
                <a:cubicBezTo>
                  <a:pt x="78523" y="23958"/>
                  <a:pt x="78577" y="24112"/>
                  <a:pt x="78625" y="24266"/>
                </a:cubicBezTo>
                <a:cubicBezTo>
                  <a:pt x="78570" y="24284"/>
                  <a:pt x="78516" y="24302"/>
                  <a:pt x="78462" y="24320"/>
                </a:cubicBezTo>
                <a:cubicBezTo>
                  <a:pt x="78300" y="24374"/>
                  <a:pt x="78142" y="24433"/>
                  <a:pt x="77973" y="24477"/>
                </a:cubicBezTo>
                <a:cubicBezTo>
                  <a:pt x="77623" y="24586"/>
                  <a:pt x="77261" y="24682"/>
                  <a:pt x="76893" y="24767"/>
                </a:cubicBezTo>
                <a:cubicBezTo>
                  <a:pt x="76942" y="24438"/>
                  <a:pt x="76986" y="24108"/>
                  <a:pt x="77017" y="23778"/>
                </a:cubicBezTo>
                <a:cubicBezTo>
                  <a:pt x="77018" y="23767"/>
                  <a:pt x="77018" y="23757"/>
                  <a:pt x="77019" y="23747"/>
                </a:cubicBezTo>
                <a:close/>
                <a:moveTo>
                  <a:pt x="61195" y="24192"/>
                </a:moveTo>
                <a:cubicBezTo>
                  <a:pt x="61294" y="24307"/>
                  <a:pt x="61391" y="24424"/>
                  <a:pt x="61484" y="24543"/>
                </a:cubicBezTo>
                <a:lnTo>
                  <a:pt x="61430" y="24614"/>
                </a:lnTo>
                <a:cubicBezTo>
                  <a:pt x="61285" y="24672"/>
                  <a:pt x="61141" y="24729"/>
                  <a:pt x="61001" y="24789"/>
                </a:cubicBezTo>
                <a:lnTo>
                  <a:pt x="61195" y="24192"/>
                </a:lnTo>
                <a:close/>
                <a:moveTo>
                  <a:pt x="58771" y="24400"/>
                </a:moveTo>
                <a:cubicBezTo>
                  <a:pt x="58824" y="24502"/>
                  <a:pt x="58879" y="24603"/>
                  <a:pt x="58938" y="24705"/>
                </a:cubicBezTo>
                <a:cubicBezTo>
                  <a:pt x="58879" y="24729"/>
                  <a:pt x="58823" y="24756"/>
                  <a:pt x="58761" y="24778"/>
                </a:cubicBezTo>
                <a:cubicBezTo>
                  <a:pt x="58744" y="24785"/>
                  <a:pt x="58726" y="24789"/>
                  <a:pt x="58709" y="24797"/>
                </a:cubicBezTo>
                <a:cubicBezTo>
                  <a:pt x="58646" y="24676"/>
                  <a:pt x="58584" y="24557"/>
                  <a:pt x="58525" y="24437"/>
                </a:cubicBezTo>
                <a:cubicBezTo>
                  <a:pt x="58607" y="24424"/>
                  <a:pt x="58689" y="24411"/>
                  <a:pt x="58771" y="24400"/>
                </a:cubicBezTo>
                <a:close/>
                <a:moveTo>
                  <a:pt x="22940" y="23675"/>
                </a:moveTo>
                <a:cubicBezTo>
                  <a:pt x="22948" y="23709"/>
                  <a:pt x="22954" y="23745"/>
                  <a:pt x="22963" y="23778"/>
                </a:cubicBezTo>
                <a:cubicBezTo>
                  <a:pt x="22844" y="24048"/>
                  <a:pt x="22714" y="24315"/>
                  <a:pt x="22571" y="24580"/>
                </a:cubicBezTo>
                <a:cubicBezTo>
                  <a:pt x="22472" y="24664"/>
                  <a:pt x="22371" y="24746"/>
                  <a:pt x="22272" y="24829"/>
                </a:cubicBezTo>
                <a:cubicBezTo>
                  <a:pt x="22265" y="24820"/>
                  <a:pt x="22258" y="24811"/>
                  <a:pt x="22253" y="24802"/>
                </a:cubicBezTo>
                <a:cubicBezTo>
                  <a:pt x="22145" y="24641"/>
                  <a:pt x="22049" y="24475"/>
                  <a:pt x="21961" y="24307"/>
                </a:cubicBezTo>
                <a:cubicBezTo>
                  <a:pt x="22277" y="24090"/>
                  <a:pt x="22604" y="23881"/>
                  <a:pt x="22940" y="23675"/>
                </a:cubicBezTo>
                <a:close/>
                <a:moveTo>
                  <a:pt x="27947" y="24417"/>
                </a:moveTo>
                <a:lnTo>
                  <a:pt x="27947" y="24417"/>
                </a:lnTo>
                <a:cubicBezTo>
                  <a:pt x="28288" y="24485"/>
                  <a:pt x="28629" y="24549"/>
                  <a:pt x="28975" y="24609"/>
                </a:cubicBezTo>
                <a:cubicBezTo>
                  <a:pt x="28895" y="24689"/>
                  <a:pt x="28831" y="24770"/>
                  <a:pt x="28777" y="24849"/>
                </a:cubicBezTo>
                <a:cubicBezTo>
                  <a:pt x="28676" y="24833"/>
                  <a:pt x="28575" y="24815"/>
                  <a:pt x="28477" y="24795"/>
                </a:cubicBezTo>
                <a:cubicBezTo>
                  <a:pt x="28433" y="24785"/>
                  <a:pt x="28392" y="24775"/>
                  <a:pt x="28348" y="24765"/>
                </a:cubicBezTo>
                <a:cubicBezTo>
                  <a:pt x="28223" y="24645"/>
                  <a:pt x="28087" y="24531"/>
                  <a:pt x="27947" y="24417"/>
                </a:cubicBezTo>
                <a:close/>
                <a:moveTo>
                  <a:pt x="30654" y="24869"/>
                </a:moveTo>
                <a:lnTo>
                  <a:pt x="30654" y="24869"/>
                </a:lnTo>
                <a:cubicBezTo>
                  <a:pt x="30692" y="24873"/>
                  <a:pt x="30732" y="24879"/>
                  <a:pt x="30770" y="24884"/>
                </a:cubicBezTo>
                <a:cubicBezTo>
                  <a:pt x="30770" y="24886"/>
                  <a:pt x="30769" y="24889"/>
                  <a:pt x="30769" y="24893"/>
                </a:cubicBezTo>
                <a:cubicBezTo>
                  <a:pt x="30737" y="24897"/>
                  <a:pt x="30705" y="24898"/>
                  <a:pt x="30674" y="24903"/>
                </a:cubicBezTo>
                <a:cubicBezTo>
                  <a:pt x="30667" y="24892"/>
                  <a:pt x="30661" y="24880"/>
                  <a:pt x="30654" y="24869"/>
                </a:cubicBezTo>
                <a:close/>
                <a:moveTo>
                  <a:pt x="29589" y="24829"/>
                </a:moveTo>
                <a:lnTo>
                  <a:pt x="29581" y="24935"/>
                </a:lnTo>
                <a:cubicBezTo>
                  <a:pt x="29570" y="24934"/>
                  <a:pt x="29559" y="24934"/>
                  <a:pt x="29548" y="24934"/>
                </a:cubicBezTo>
                <a:cubicBezTo>
                  <a:pt x="29550" y="24930"/>
                  <a:pt x="29551" y="24925"/>
                  <a:pt x="29554" y="24923"/>
                </a:cubicBezTo>
                <a:cubicBezTo>
                  <a:pt x="29566" y="24892"/>
                  <a:pt x="29577" y="24860"/>
                  <a:pt x="29589" y="24829"/>
                </a:cubicBezTo>
                <a:close/>
                <a:moveTo>
                  <a:pt x="54941" y="24722"/>
                </a:moveTo>
                <a:cubicBezTo>
                  <a:pt x="55073" y="24722"/>
                  <a:pt x="55204" y="24725"/>
                  <a:pt x="55334" y="24732"/>
                </a:cubicBezTo>
                <a:cubicBezTo>
                  <a:pt x="55143" y="24802"/>
                  <a:pt x="54950" y="24871"/>
                  <a:pt x="54758" y="24942"/>
                </a:cubicBezTo>
                <a:cubicBezTo>
                  <a:pt x="54713" y="24936"/>
                  <a:pt x="54666" y="24931"/>
                  <a:pt x="54620" y="24927"/>
                </a:cubicBezTo>
                <a:cubicBezTo>
                  <a:pt x="54655" y="24860"/>
                  <a:pt x="54692" y="24794"/>
                  <a:pt x="54729" y="24725"/>
                </a:cubicBezTo>
                <a:cubicBezTo>
                  <a:pt x="54800" y="24723"/>
                  <a:pt x="54870" y="24722"/>
                  <a:pt x="54941" y="24722"/>
                </a:cubicBezTo>
                <a:close/>
                <a:moveTo>
                  <a:pt x="34531" y="24379"/>
                </a:moveTo>
                <a:lnTo>
                  <a:pt x="34531" y="24379"/>
                </a:lnTo>
                <a:cubicBezTo>
                  <a:pt x="34519" y="24546"/>
                  <a:pt x="34544" y="24713"/>
                  <a:pt x="34613" y="24874"/>
                </a:cubicBezTo>
                <a:cubicBezTo>
                  <a:pt x="34610" y="24879"/>
                  <a:pt x="34607" y="24882"/>
                  <a:pt x="34603" y="24886"/>
                </a:cubicBezTo>
                <a:cubicBezTo>
                  <a:pt x="34585" y="24911"/>
                  <a:pt x="34565" y="24935"/>
                  <a:pt x="34548" y="24960"/>
                </a:cubicBezTo>
                <a:cubicBezTo>
                  <a:pt x="34440" y="24948"/>
                  <a:pt x="34332" y="24936"/>
                  <a:pt x="34225" y="24925"/>
                </a:cubicBezTo>
                <a:cubicBezTo>
                  <a:pt x="34194" y="24913"/>
                  <a:pt x="34165" y="24898"/>
                  <a:pt x="34134" y="24886"/>
                </a:cubicBezTo>
                <a:cubicBezTo>
                  <a:pt x="34076" y="24863"/>
                  <a:pt x="34015" y="24841"/>
                  <a:pt x="33956" y="24820"/>
                </a:cubicBezTo>
                <a:cubicBezTo>
                  <a:pt x="34154" y="24677"/>
                  <a:pt x="34345" y="24530"/>
                  <a:pt x="34531" y="24379"/>
                </a:cubicBezTo>
                <a:close/>
                <a:moveTo>
                  <a:pt x="66217" y="24925"/>
                </a:moveTo>
                <a:cubicBezTo>
                  <a:pt x="66208" y="24942"/>
                  <a:pt x="66201" y="24958"/>
                  <a:pt x="66194" y="24975"/>
                </a:cubicBezTo>
                <a:lnTo>
                  <a:pt x="66194" y="24957"/>
                </a:lnTo>
                <a:cubicBezTo>
                  <a:pt x="66201" y="24947"/>
                  <a:pt x="66208" y="24936"/>
                  <a:pt x="66217" y="24925"/>
                </a:cubicBezTo>
                <a:close/>
                <a:moveTo>
                  <a:pt x="73949" y="24960"/>
                </a:moveTo>
                <a:cubicBezTo>
                  <a:pt x="73952" y="24961"/>
                  <a:pt x="73953" y="24961"/>
                  <a:pt x="73954" y="24963"/>
                </a:cubicBezTo>
                <a:cubicBezTo>
                  <a:pt x="73947" y="24968"/>
                  <a:pt x="73939" y="24973"/>
                  <a:pt x="73932" y="24979"/>
                </a:cubicBezTo>
                <a:cubicBezTo>
                  <a:pt x="73937" y="24972"/>
                  <a:pt x="73943" y="24967"/>
                  <a:pt x="73949" y="24960"/>
                </a:cubicBezTo>
                <a:close/>
                <a:moveTo>
                  <a:pt x="58117" y="24500"/>
                </a:moveTo>
                <a:cubicBezTo>
                  <a:pt x="58183" y="24636"/>
                  <a:pt x="58249" y="24775"/>
                  <a:pt x="58318" y="24911"/>
                </a:cubicBezTo>
                <a:cubicBezTo>
                  <a:pt x="58238" y="24930"/>
                  <a:pt x="58156" y="24947"/>
                  <a:pt x="58073" y="24964"/>
                </a:cubicBezTo>
                <a:cubicBezTo>
                  <a:pt x="57924" y="24972"/>
                  <a:pt x="57773" y="24982"/>
                  <a:pt x="57625" y="24996"/>
                </a:cubicBezTo>
                <a:cubicBezTo>
                  <a:pt x="57607" y="24985"/>
                  <a:pt x="57588" y="24976"/>
                  <a:pt x="57570" y="24965"/>
                </a:cubicBezTo>
                <a:cubicBezTo>
                  <a:pt x="57643" y="24833"/>
                  <a:pt x="57709" y="24701"/>
                  <a:pt x="57769" y="24567"/>
                </a:cubicBezTo>
                <a:cubicBezTo>
                  <a:pt x="57885" y="24545"/>
                  <a:pt x="58000" y="24521"/>
                  <a:pt x="58117" y="24500"/>
                </a:cubicBezTo>
                <a:close/>
                <a:moveTo>
                  <a:pt x="39446" y="24985"/>
                </a:moveTo>
                <a:cubicBezTo>
                  <a:pt x="39460" y="24994"/>
                  <a:pt x="39475" y="25000"/>
                  <a:pt x="39489" y="25006"/>
                </a:cubicBezTo>
                <a:lnTo>
                  <a:pt x="39382" y="25031"/>
                </a:lnTo>
                <a:cubicBezTo>
                  <a:pt x="39402" y="25016"/>
                  <a:pt x="39426" y="25001"/>
                  <a:pt x="39446" y="24985"/>
                </a:cubicBezTo>
                <a:close/>
                <a:moveTo>
                  <a:pt x="51150" y="24831"/>
                </a:moveTo>
                <a:cubicBezTo>
                  <a:pt x="51134" y="24860"/>
                  <a:pt x="51118" y="24889"/>
                  <a:pt x="51101" y="24919"/>
                </a:cubicBezTo>
                <a:cubicBezTo>
                  <a:pt x="50925" y="24957"/>
                  <a:pt x="50746" y="24993"/>
                  <a:pt x="50569" y="25032"/>
                </a:cubicBezTo>
                <a:cubicBezTo>
                  <a:pt x="50553" y="25003"/>
                  <a:pt x="50539" y="24975"/>
                  <a:pt x="50522" y="24946"/>
                </a:cubicBezTo>
                <a:cubicBezTo>
                  <a:pt x="50735" y="24915"/>
                  <a:pt x="50943" y="24874"/>
                  <a:pt x="51150" y="24831"/>
                </a:cubicBezTo>
                <a:close/>
                <a:moveTo>
                  <a:pt x="38377" y="24560"/>
                </a:moveTo>
                <a:lnTo>
                  <a:pt x="38377" y="24560"/>
                </a:lnTo>
                <a:cubicBezTo>
                  <a:pt x="38408" y="24570"/>
                  <a:pt x="38439" y="24580"/>
                  <a:pt x="38469" y="24590"/>
                </a:cubicBezTo>
                <a:cubicBezTo>
                  <a:pt x="38659" y="24652"/>
                  <a:pt x="38844" y="24722"/>
                  <a:pt x="39025" y="24795"/>
                </a:cubicBezTo>
                <a:cubicBezTo>
                  <a:pt x="38995" y="24819"/>
                  <a:pt x="38964" y="24840"/>
                  <a:pt x="38933" y="24862"/>
                </a:cubicBezTo>
                <a:cubicBezTo>
                  <a:pt x="38857" y="24919"/>
                  <a:pt x="38785" y="24979"/>
                  <a:pt x="38710" y="25038"/>
                </a:cubicBezTo>
                <a:cubicBezTo>
                  <a:pt x="38648" y="24960"/>
                  <a:pt x="38587" y="24881"/>
                  <a:pt x="38532" y="24801"/>
                </a:cubicBezTo>
                <a:cubicBezTo>
                  <a:pt x="38475" y="24723"/>
                  <a:pt x="38429" y="24641"/>
                  <a:pt x="38377" y="24560"/>
                </a:cubicBezTo>
                <a:close/>
                <a:moveTo>
                  <a:pt x="46172" y="25013"/>
                </a:moveTo>
                <a:lnTo>
                  <a:pt x="46172" y="25013"/>
                </a:lnTo>
                <a:cubicBezTo>
                  <a:pt x="46202" y="25018"/>
                  <a:pt x="46232" y="25024"/>
                  <a:pt x="46262" y="25028"/>
                </a:cubicBezTo>
                <a:cubicBezTo>
                  <a:pt x="46263" y="25033"/>
                  <a:pt x="46265" y="25040"/>
                  <a:pt x="46266" y="25045"/>
                </a:cubicBezTo>
                <a:lnTo>
                  <a:pt x="46172" y="25013"/>
                </a:lnTo>
                <a:close/>
                <a:moveTo>
                  <a:pt x="56081" y="24983"/>
                </a:moveTo>
                <a:lnTo>
                  <a:pt x="56171" y="25029"/>
                </a:lnTo>
                <a:cubicBezTo>
                  <a:pt x="56192" y="25040"/>
                  <a:pt x="56214" y="25051"/>
                  <a:pt x="56236" y="25062"/>
                </a:cubicBezTo>
                <a:cubicBezTo>
                  <a:pt x="56125" y="25056"/>
                  <a:pt x="56012" y="25053"/>
                  <a:pt x="55901" y="25045"/>
                </a:cubicBezTo>
                <a:cubicBezTo>
                  <a:pt x="55960" y="25026"/>
                  <a:pt x="56021" y="25003"/>
                  <a:pt x="56081" y="24983"/>
                </a:cubicBezTo>
                <a:close/>
                <a:moveTo>
                  <a:pt x="35585" y="24410"/>
                </a:moveTo>
                <a:cubicBezTo>
                  <a:pt x="35744" y="24427"/>
                  <a:pt x="35902" y="24442"/>
                  <a:pt x="36062" y="24456"/>
                </a:cubicBezTo>
                <a:cubicBezTo>
                  <a:pt x="36122" y="24461"/>
                  <a:pt x="36180" y="24464"/>
                  <a:pt x="36240" y="24470"/>
                </a:cubicBezTo>
                <a:cubicBezTo>
                  <a:pt x="36115" y="24596"/>
                  <a:pt x="35986" y="24722"/>
                  <a:pt x="35860" y="24848"/>
                </a:cubicBezTo>
                <a:lnTo>
                  <a:pt x="35612" y="25067"/>
                </a:lnTo>
                <a:lnTo>
                  <a:pt x="35244" y="25031"/>
                </a:lnTo>
                <a:cubicBezTo>
                  <a:pt x="35214" y="25000"/>
                  <a:pt x="35186" y="24964"/>
                  <a:pt x="35163" y="24925"/>
                </a:cubicBezTo>
                <a:cubicBezTo>
                  <a:pt x="35160" y="24924"/>
                  <a:pt x="35159" y="24922"/>
                  <a:pt x="35159" y="24919"/>
                </a:cubicBezTo>
                <a:cubicBezTo>
                  <a:pt x="35297" y="24748"/>
                  <a:pt x="35441" y="24579"/>
                  <a:pt x="35585" y="24410"/>
                </a:cubicBezTo>
                <a:close/>
                <a:moveTo>
                  <a:pt x="66864" y="24648"/>
                </a:moveTo>
                <a:cubicBezTo>
                  <a:pt x="66995" y="24675"/>
                  <a:pt x="67123" y="24703"/>
                  <a:pt x="67253" y="24730"/>
                </a:cubicBezTo>
                <a:cubicBezTo>
                  <a:pt x="67066" y="24855"/>
                  <a:pt x="66873" y="24976"/>
                  <a:pt x="66676" y="25093"/>
                </a:cubicBezTo>
                <a:cubicBezTo>
                  <a:pt x="66744" y="24946"/>
                  <a:pt x="66808" y="24798"/>
                  <a:pt x="66864" y="24648"/>
                </a:cubicBezTo>
                <a:close/>
                <a:moveTo>
                  <a:pt x="69855" y="25043"/>
                </a:moveTo>
                <a:cubicBezTo>
                  <a:pt x="69864" y="25060"/>
                  <a:pt x="69872" y="25077"/>
                  <a:pt x="69881" y="25093"/>
                </a:cubicBezTo>
                <a:cubicBezTo>
                  <a:pt x="69857" y="25085"/>
                  <a:pt x="69836" y="25077"/>
                  <a:pt x="69811" y="25070"/>
                </a:cubicBezTo>
                <a:cubicBezTo>
                  <a:pt x="69812" y="25067"/>
                  <a:pt x="69812" y="25064"/>
                  <a:pt x="69814" y="25061"/>
                </a:cubicBezTo>
                <a:cubicBezTo>
                  <a:pt x="69827" y="25055"/>
                  <a:pt x="69841" y="25049"/>
                  <a:pt x="69855" y="25043"/>
                </a:cubicBezTo>
                <a:close/>
                <a:moveTo>
                  <a:pt x="21428" y="24135"/>
                </a:moveTo>
                <a:cubicBezTo>
                  <a:pt x="21439" y="24156"/>
                  <a:pt x="21449" y="24176"/>
                  <a:pt x="21459" y="24195"/>
                </a:cubicBezTo>
                <a:cubicBezTo>
                  <a:pt x="21041" y="24488"/>
                  <a:pt x="20640" y="24789"/>
                  <a:pt x="20256" y="25100"/>
                </a:cubicBezTo>
                <a:cubicBezTo>
                  <a:pt x="20211" y="25037"/>
                  <a:pt x="20166" y="24967"/>
                  <a:pt x="20121" y="24896"/>
                </a:cubicBezTo>
                <a:cubicBezTo>
                  <a:pt x="20575" y="24656"/>
                  <a:pt x="21009" y="24401"/>
                  <a:pt x="21428" y="24135"/>
                </a:cubicBezTo>
                <a:close/>
                <a:moveTo>
                  <a:pt x="60751" y="24201"/>
                </a:moveTo>
                <a:lnTo>
                  <a:pt x="60751" y="24201"/>
                </a:lnTo>
                <a:cubicBezTo>
                  <a:pt x="60667" y="24471"/>
                  <a:pt x="60582" y="24739"/>
                  <a:pt x="60497" y="25006"/>
                </a:cubicBezTo>
                <a:cubicBezTo>
                  <a:pt x="60415" y="25043"/>
                  <a:pt x="60334" y="25080"/>
                  <a:pt x="60254" y="25116"/>
                </a:cubicBezTo>
                <a:cubicBezTo>
                  <a:pt x="60041" y="25070"/>
                  <a:pt x="59824" y="25032"/>
                  <a:pt x="59604" y="25005"/>
                </a:cubicBezTo>
                <a:cubicBezTo>
                  <a:pt x="59578" y="24967"/>
                  <a:pt x="59548" y="24930"/>
                  <a:pt x="59522" y="24892"/>
                </a:cubicBezTo>
                <a:cubicBezTo>
                  <a:pt x="59507" y="24869"/>
                  <a:pt x="59494" y="24846"/>
                  <a:pt x="59479" y="24822"/>
                </a:cubicBezTo>
                <a:cubicBezTo>
                  <a:pt x="59490" y="24807"/>
                  <a:pt x="59500" y="24792"/>
                  <a:pt x="59511" y="24777"/>
                </a:cubicBezTo>
                <a:cubicBezTo>
                  <a:pt x="59815" y="24620"/>
                  <a:pt x="60082" y="24436"/>
                  <a:pt x="60307" y="24233"/>
                </a:cubicBezTo>
                <a:cubicBezTo>
                  <a:pt x="60455" y="24222"/>
                  <a:pt x="60603" y="24210"/>
                  <a:pt x="60751" y="24201"/>
                </a:cubicBezTo>
                <a:close/>
                <a:moveTo>
                  <a:pt x="76536" y="23748"/>
                </a:moveTo>
                <a:lnTo>
                  <a:pt x="76511" y="24018"/>
                </a:lnTo>
                <a:cubicBezTo>
                  <a:pt x="76479" y="24306"/>
                  <a:pt x="76439" y="24593"/>
                  <a:pt x="76394" y="24880"/>
                </a:cubicBezTo>
                <a:cubicBezTo>
                  <a:pt x="76238" y="24913"/>
                  <a:pt x="76083" y="24945"/>
                  <a:pt x="75926" y="24978"/>
                </a:cubicBezTo>
                <a:cubicBezTo>
                  <a:pt x="75615" y="25038"/>
                  <a:pt x="75300" y="25091"/>
                  <a:pt x="74984" y="25141"/>
                </a:cubicBezTo>
                <a:cubicBezTo>
                  <a:pt x="74857" y="25065"/>
                  <a:pt x="74732" y="24988"/>
                  <a:pt x="74608" y="24908"/>
                </a:cubicBezTo>
                <a:cubicBezTo>
                  <a:pt x="75027" y="24542"/>
                  <a:pt x="75437" y="24171"/>
                  <a:pt x="75791" y="23775"/>
                </a:cubicBezTo>
                <a:cubicBezTo>
                  <a:pt x="75873" y="23771"/>
                  <a:pt x="75956" y="23764"/>
                  <a:pt x="76037" y="23760"/>
                </a:cubicBezTo>
                <a:cubicBezTo>
                  <a:pt x="76204" y="23754"/>
                  <a:pt x="76369" y="23751"/>
                  <a:pt x="76536" y="23748"/>
                </a:cubicBezTo>
                <a:close/>
                <a:moveTo>
                  <a:pt x="14795" y="23421"/>
                </a:moveTo>
                <a:cubicBezTo>
                  <a:pt x="14853" y="23649"/>
                  <a:pt x="14920" y="23875"/>
                  <a:pt x="14992" y="24100"/>
                </a:cubicBezTo>
                <a:cubicBezTo>
                  <a:pt x="14939" y="24137"/>
                  <a:pt x="14880" y="24171"/>
                  <a:pt x="14828" y="24208"/>
                </a:cubicBezTo>
                <a:lnTo>
                  <a:pt x="14563" y="24401"/>
                </a:lnTo>
                <a:lnTo>
                  <a:pt x="14323" y="24608"/>
                </a:lnTo>
                <a:cubicBezTo>
                  <a:pt x="14157" y="24743"/>
                  <a:pt x="14021" y="24893"/>
                  <a:pt x="13881" y="25040"/>
                </a:cubicBezTo>
                <a:cubicBezTo>
                  <a:pt x="13848" y="25074"/>
                  <a:pt x="13814" y="25110"/>
                  <a:pt x="13781" y="25148"/>
                </a:cubicBezTo>
                <a:cubicBezTo>
                  <a:pt x="13745" y="25084"/>
                  <a:pt x="13711" y="25019"/>
                  <a:pt x="13670" y="24957"/>
                </a:cubicBezTo>
                <a:lnTo>
                  <a:pt x="13626" y="24886"/>
                </a:lnTo>
                <a:cubicBezTo>
                  <a:pt x="13717" y="24688"/>
                  <a:pt x="13769" y="24477"/>
                  <a:pt x="13751" y="24259"/>
                </a:cubicBezTo>
                <a:cubicBezTo>
                  <a:pt x="13749" y="24244"/>
                  <a:pt x="13743" y="24231"/>
                  <a:pt x="13741" y="24216"/>
                </a:cubicBezTo>
                <a:lnTo>
                  <a:pt x="14267" y="23821"/>
                </a:lnTo>
                <a:lnTo>
                  <a:pt x="14795" y="23421"/>
                </a:lnTo>
                <a:close/>
                <a:moveTo>
                  <a:pt x="47649" y="25136"/>
                </a:moveTo>
                <a:lnTo>
                  <a:pt x="47649" y="25136"/>
                </a:lnTo>
                <a:cubicBezTo>
                  <a:pt x="47654" y="25136"/>
                  <a:pt x="47659" y="25137"/>
                  <a:pt x="47663" y="25137"/>
                </a:cubicBezTo>
                <a:cubicBezTo>
                  <a:pt x="47668" y="25137"/>
                  <a:pt x="47673" y="25136"/>
                  <a:pt x="47678" y="25136"/>
                </a:cubicBezTo>
                <a:lnTo>
                  <a:pt x="47678" y="25136"/>
                </a:lnTo>
                <a:cubicBezTo>
                  <a:pt x="47671" y="25140"/>
                  <a:pt x="47666" y="25144"/>
                  <a:pt x="47660" y="25148"/>
                </a:cubicBezTo>
                <a:cubicBezTo>
                  <a:pt x="47656" y="25144"/>
                  <a:pt x="47654" y="25139"/>
                  <a:pt x="47649" y="25136"/>
                </a:cubicBezTo>
                <a:close/>
                <a:moveTo>
                  <a:pt x="16280" y="25081"/>
                </a:moveTo>
                <a:lnTo>
                  <a:pt x="16323" y="25236"/>
                </a:lnTo>
                <a:cubicBezTo>
                  <a:pt x="16311" y="25223"/>
                  <a:pt x="16295" y="25212"/>
                  <a:pt x="16284" y="25198"/>
                </a:cubicBezTo>
                <a:cubicBezTo>
                  <a:pt x="16270" y="25164"/>
                  <a:pt x="16258" y="25130"/>
                  <a:pt x="16246" y="25097"/>
                </a:cubicBezTo>
                <a:cubicBezTo>
                  <a:pt x="16257" y="25091"/>
                  <a:pt x="16269" y="25087"/>
                  <a:pt x="16280" y="25081"/>
                </a:cubicBezTo>
                <a:close/>
                <a:moveTo>
                  <a:pt x="43513" y="25225"/>
                </a:moveTo>
                <a:cubicBezTo>
                  <a:pt x="43518" y="25227"/>
                  <a:pt x="43523" y="25230"/>
                  <a:pt x="43531" y="25231"/>
                </a:cubicBezTo>
                <a:cubicBezTo>
                  <a:pt x="43521" y="25233"/>
                  <a:pt x="43511" y="25235"/>
                  <a:pt x="43504" y="25236"/>
                </a:cubicBezTo>
                <a:cubicBezTo>
                  <a:pt x="43506" y="25233"/>
                  <a:pt x="43510" y="25230"/>
                  <a:pt x="43513" y="25225"/>
                </a:cubicBezTo>
                <a:close/>
                <a:moveTo>
                  <a:pt x="74284" y="25173"/>
                </a:moveTo>
                <a:lnTo>
                  <a:pt x="74374" y="25230"/>
                </a:lnTo>
                <a:cubicBezTo>
                  <a:pt x="74307" y="25238"/>
                  <a:pt x="74241" y="25247"/>
                  <a:pt x="74172" y="25257"/>
                </a:cubicBezTo>
                <a:lnTo>
                  <a:pt x="74284" y="25173"/>
                </a:lnTo>
                <a:close/>
                <a:moveTo>
                  <a:pt x="37750" y="25209"/>
                </a:moveTo>
                <a:cubicBezTo>
                  <a:pt x="37759" y="25236"/>
                  <a:pt x="37769" y="25262"/>
                  <a:pt x="37776" y="25290"/>
                </a:cubicBezTo>
                <a:cubicBezTo>
                  <a:pt x="37776" y="25291"/>
                  <a:pt x="37776" y="25291"/>
                  <a:pt x="37777" y="25292"/>
                </a:cubicBezTo>
                <a:cubicBezTo>
                  <a:pt x="37775" y="25292"/>
                  <a:pt x="37773" y="25292"/>
                  <a:pt x="37771" y="25292"/>
                </a:cubicBezTo>
                <a:cubicBezTo>
                  <a:pt x="37762" y="25292"/>
                  <a:pt x="37753" y="25290"/>
                  <a:pt x="37745" y="25290"/>
                </a:cubicBezTo>
                <a:cubicBezTo>
                  <a:pt x="37747" y="25262"/>
                  <a:pt x="37748" y="25236"/>
                  <a:pt x="37750" y="25209"/>
                </a:cubicBezTo>
                <a:close/>
                <a:moveTo>
                  <a:pt x="29429" y="25212"/>
                </a:moveTo>
                <a:cubicBezTo>
                  <a:pt x="29469" y="25214"/>
                  <a:pt x="29510" y="25214"/>
                  <a:pt x="29551" y="25218"/>
                </a:cubicBezTo>
                <a:cubicBezTo>
                  <a:pt x="29518" y="25245"/>
                  <a:pt x="29483" y="25272"/>
                  <a:pt x="29450" y="25299"/>
                </a:cubicBezTo>
                <a:cubicBezTo>
                  <a:pt x="29434" y="25293"/>
                  <a:pt x="29417" y="25287"/>
                  <a:pt x="29400" y="25280"/>
                </a:cubicBezTo>
                <a:cubicBezTo>
                  <a:pt x="29409" y="25258"/>
                  <a:pt x="29419" y="25235"/>
                  <a:pt x="29429" y="25212"/>
                </a:cubicBezTo>
                <a:close/>
                <a:moveTo>
                  <a:pt x="61051" y="25114"/>
                </a:moveTo>
                <a:lnTo>
                  <a:pt x="60912" y="25299"/>
                </a:lnTo>
                <a:cubicBezTo>
                  <a:pt x="60889" y="25291"/>
                  <a:pt x="60868" y="25284"/>
                  <a:pt x="60844" y="25277"/>
                </a:cubicBezTo>
                <a:lnTo>
                  <a:pt x="60871" y="25193"/>
                </a:lnTo>
                <a:cubicBezTo>
                  <a:pt x="60930" y="25166"/>
                  <a:pt x="60990" y="25139"/>
                  <a:pt x="61051" y="25114"/>
                </a:cubicBezTo>
                <a:close/>
                <a:moveTo>
                  <a:pt x="50093" y="25002"/>
                </a:moveTo>
                <a:cubicBezTo>
                  <a:pt x="50115" y="25043"/>
                  <a:pt x="50141" y="25084"/>
                  <a:pt x="50164" y="25125"/>
                </a:cubicBezTo>
                <a:cubicBezTo>
                  <a:pt x="50008" y="25162"/>
                  <a:pt x="49849" y="25196"/>
                  <a:pt x="49694" y="25233"/>
                </a:cubicBezTo>
                <a:cubicBezTo>
                  <a:pt x="49601" y="25255"/>
                  <a:pt x="49512" y="25280"/>
                  <a:pt x="49419" y="25302"/>
                </a:cubicBezTo>
                <a:cubicBezTo>
                  <a:pt x="49446" y="25218"/>
                  <a:pt x="49470" y="25133"/>
                  <a:pt x="49496" y="25048"/>
                </a:cubicBezTo>
                <a:cubicBezTo>
                  <a:pt x="49695" y="25039"/>
                  <a:pt x="49895" y="25024"/>
                  <a:pt x="50093" y="25002"/>
                </a:cubicBezTo>
                <a:close/>
                <a:moveTo>
                  <a:pt x="18938" y="24119"/>
                </a:moveTo>
                <a:cubicBezTo>
                  <a:pt x="18967" y="24157"/>
                  <a:pt x="18995" y="24194"/>
                  <a:pt x="19022" y="24232"/>
                </a:cubicBezTo>
                <a:cubicBezTo>
                  <a:pt x="19088" y="24314"/>
                  <a:pt x="19147" y="24397"/>
                  <a:pt x="19209" y="24477"/>
                </a:cubicBezTo>
                <a:cubicBezTo>
                  <a:pt x="18889" y="24751"/>
                  <a:pt x="18583" y="25033"/>
                  <a:pt x="18293" y="25321"/>
                </a:cubicBezTo>
                <a:lnTo>
                  <a:pt x="18134" y="25101"/>
                </a:lnTo>
                <a:cubicBezTo>
                  <a:pt x="18039" y="24960"/>
                  <a:pt x="17946" y="24817"/>
                  <a:pt x="17856" y="24675"/>
                </a:cubicBezTo>
                <a:cubicBezTo>
                  <a:pt x="17921" y="24580"/>
                  <a:pt x="17984" y="24483"/>
                  <a:pt x="18051" y="24387"/>
                </a:cubicBezTo>
                <a:cubicBezTo>
                  <a:pt x="18089" y="24374"/>
                  <a:pt x="18127" y="24358"/>
                  <a:pt x="18166" y="24346"/>
                </a:cubicBezTo>
                <a:lnTo>
                  <a:pt x="18582" y="24221"/>
                </a:lnTo>
                <a:cubicBezTo>
                  <a:pt x="18698" y="24184"/>
                  <a:pt x="18820" y="24153"/>
                  <a:pt x="18938" y="24119"/>
                </a:cubicBezTo>
                <a:close/>
                <a:moveTo>
                  <a:pt x="32446" y="25092"/>
                </a:moveTo>
                <a:cubicBezTo>
                  <a:pt x="32484" y="25094"/>
                  <a:pt x="32522" y="25099"/>
                  <a:pt x="32559" y="25104"/>
                </a:cubicBezTo>
                <a:cubicBezTo>
                  <a:pt x="32596" y="25146"/>
                  <a:pt x="32641" y="25182"/>
                  <a:pt x="32683" y="25222"/>
                </a:cubicBezTo>
                <a:cubicBezTo>
                  <a:pt x="32611" y="25267"/>
                  <a:pt x="32536" y="25310"/>
                  <a:pt x="32464" y="25355"/>
                </a:cubicBezTo>
                <a:cubicBezTo>
                  <a:pt x="32437" y="25340"/>
                  <a:pt x="32410" y="25326"/>
                  <a:pt x="32382" y="25309"/>
                </a:cubicBezTo>
                <a:cubicBezTo>
                  <a:pt x="32379" y="25266"/>
                  <a:pt x="32375" y="25223"/>
                  <a:pt x="32372" y="25179"/>
                </a:cubicBezTo>
                <a:cubicBezTo>
                  <a:pt x="32396" y="25151"/>
                  <a:pt x="32422" y="25121"/>
                  <a:pt x="32446" y="25092"/>
                </a:cubicBezTo>
                <a:close/>
                <a:moveTo>
                  <a:pt x="25551" y="23948"/>
                </a:moveTo>
                <a:cubicBezTo>
                  <a:pt x="25652" y="24013"/>
                  <a:pt x="25748" y="24079"/>
                  <a:pt x="25853" y="24140"/>
                </a:cubicBezTo>
                <a:cubicBezTo>
                  <a:pt x="26069" y="24264"/>
                  <a:pt x="26296" y="24379"/>
                  <a:pt x="26534" y="24486"/>
                </a:cubicBezTo>
                <a:cubicBezTo>
                  <a:pt x="26200" y="24664"/>
                  <a:pt x="25864" y="24843"/>
                  <a:pt x="25522" y="25016"/>
                </a:cubicBezTo>
                <a:cubicBezTo>
                  <a:pt x="25265" y="25138"/>
                  <a:pt x="25008" y="25266"/>
                  <a:pt x="24751" y="25392"/>
                </a:cubicBezTo>
                <a:cubicBezTo>
                  <a:pt x="24714" y="25291"/>
                  <a:pt x="24680" y="25190"/>
                  <a:pt x="24648" y="25089"/>
                </a:cubicBezTo>
                <a:cubicBezTo>
                  <a:pt x="24617" y="24942"/>
                  <a:pt x="24590" y="24795"/>
                  <a:pt x="24568" y="24646"/>
                </a:cubicBezTo>
                <a:cubicBezTo>
                  <a:pt x="24900" y="24417"/>
                  <a:pt x="25230" y="24185"/>
                  <a:pt x="25551" y="23948"/>
                </a:cubicBezTo>
                <a:close/>
                <a:moveTo>
                  <a:pt x="23227" y="24738"/>
                </a:moveTo>
                <a:cubicBezTo>
                  <a:pt x="23256" y="24831"/>
                  <a:pt x="23284" y="24923"/>
                  <a:pt x="23316" y="25015"/>
                </a:cubicBezTo>
                <a:cubicBezTo>
                  <a:pt x="23117" y="25146"/>
                  <a:pt x="22919" y="25278"/>
                  <a:pt x="22716" y="25405"/>
                </a:cubicBezTo>
                <a:cubicBezTo>
                  <a:pt x="22690" y="25377"/>
                  <a:pt x="22665" y="25348"/>
                  <a:pt x="22641" y="25318"/>
                </a:cubicBezTo>
                <a:cubicBezTo>
                  <a:pt x="22706" y="25214"/>
                  <a:pt x="22763" y="25109"/>
                  <a:pt x="22825" y="25003"/>
                </a:cubicBezTo>
                <a:cubicBezTo>
                  <a:pt x="22957" y="24917"/>
                  <a:pt x="23093" y="24827"/>
                  <a:pt x="23227" y="24738"/>
                </a:cubicBezTo>
                <a:close/>
                <a:moveTo>
                  <a:pt x="41440" y="24635"/>
                </a:moveTo>
                <a:cubicBezTo>
                  <a:pt x="41624" y="24646"/>
                  <a:pt x="41808" y="24654"/>
                  <a:pt x="41991" y="24657"/>
                </a:cubicBezTo>
                <a:cubicBezTo>
                  <a:pt x="42143" y="24718"/>
                  <a:pt x="42299" y="24777"/>
                  <a:pt x="42453" y="24836"/>
                </a:cubicBezTo>
                <a:cubicBezTo>
                  <a:pt x="42383" y="24920"/>
                  <a:pt x="42312" y="25005"/>
                  <a:pt x="42246" y="25089"/>
                </a:cubicBezTo>
                <a:cubicBezTo>
                  <a:pt x="42163" y="25197"/>
                  <a:pt x="42084" y="25305"/>
                  <a:pt x="42007" y="25414"/>
                </a:cubicBezTo>
                <a:cubicBezTo>
                  <a:pt x="41882" y="25221"/>
                  <a:pt x="41739" y="25037"/>
                  <a:pt x="41607" y="24851"/>
                </a:cubicBezTo>
                <a:cubicBezTo>
                  <a:pt x="41552" y="24778"/>
                  <a:pt x="41495" y="24706"/>
                  <a:pt x="41440" y="24635"/>
                </a:cubicBezTo>
                <a:close/>
                <a:moveTo>
                  <a:pt x="50883" y="25320"/>
                </a:moveTo>
                <a:lnTo>
                  <a:pt x="50822" y="25430"/>
                </a:lnTo>
                <a:cubicBezTo>
                  <a:pt x="50804" y="25402"/>
                  <a:pt x="50780" y="25375"/>
                  <a:pt x="50761" y="25345"/>
                </a:cubicBezTo>
                <a:cubicBezTo>
                  <a:pt x="50801" y="25338"/>
                  <a:pt x="50843" y="25329"/>
                  <a:pt x="50883" y="25320"/>
                </a:cubicBezTo>
                <a:close/>
                <a:moveTo>
                  <a:pt x="53037" y="25013"/>
                </a:moveTo>
                <a:lnTo>
                  <a:pt x="53037" y="25013"/>
                </a:lnTo>
                <a:cubicBezTo>
                  <a:pt x="53157" y="25029"/>
                  <a:pt x="53279" y="25044"/>
                  <a:pt x="53399" y="25061"/>
                </a:cubicBezTo>
                <a:cubicBezTo>
                  <a:pt x="53504" y="25118"/>
                  <a:pt x="53607" y="25176"/>
                  <a:pt x="53701" y="25238"/>
                </a:cubicBezTo>
                <a:cubicBezTo>
                  <a:pt x="53677" y="25275"/>
                  <a:pt x="53652" y="25316"/>
                  <a:pt x="53625" y="25355"/>
                </a:cubicBezTo>
                <a:cubicBezTo>
                  <a:pt x="53538" y="25387"/>
                  <a:pt x="53451" y="25419"/>
                  <a:pt x="53364" y="25451"/>
                </a:cubicBezTo>
                <a:cubicBezTo>
                  <a:pt x="53322" y="25425"/>
                  <a:pt x="53282" y="25399"/>
                  <a:pt x="53242" y="25372"/>
                </a:cubicBezTo>
                <a:cubicBezTo>
                  <a:pt x="53170" y="25253"/>
                  <a:pt x="53104" y="25133"/>
                  <a:pt x="53037" y="25013"/>
                </a:cubicBezTo>
                <a:close/>
                <a:moveTo>
                  <a:pt x="73261" y="24491"/>
                </a:moveTo>
                <a:cubicBezTo>
                  <a:pt x="73386" y="24580"/>
                  <a:pt x="73512" y="24668"/>
                  <a:pt x="73641" y="24754"/>
                </a:cubicBezTo>
                <a:cubicBezTo>
                  <a:pt x="73441" y="24972"/>
                  <a:pt x="73230" y="25186"/>
                  <a:pt x="73005" y="25394"/>
                </a:cubicBezTo>
                <a:cubicBezTo>
                  <a:pt x="72777" y="25418"/>
                  <a:pt x="72548" y="25439"/>
                  <a:pt x="72318" y="25460"/>
                </a:cubicBezTo>
                <a:lnTo>
                  <a:pt x="72644" y="25162"/>
                </a:lnTo>
                <a:cubicBezTo>
                  <a:pt x="72870" y="24946"/>
                  <a:pt x="73072" y="24720"/>
                  <a:pt x="73261" y="24491"/>
                </a:cubicBezTo>
                <a:close/>
                <a:moveTo>
                  <a:pt x="61720" y="24858"/>
                </a:moveTo>
                <a:cubicBezTo>
                  <a:pt x="61747" y="24896"/>
                  <a:pt x="61772" y="24934"/>
                  <a:pt x="61800" y="24971"/>
                </a:cubicBezTo>
                <a:cubicBezTo>
                  <a:pt x="61666" y="25127"/>
                  <a:pt x="61534" y="25287"/>
                  <a:pt x="61393" y="25441"/>
                </a:cubicBezTo>
                <a:cubicBezTo>
                  <a:pt x="61384" y="25451"/>
                  <a:pt x="61377" y="25459"/>
                  <a:pt x="61369" y="25468"/>
                </a:cubicBezTo>
                <a:cubicBezTo>
                  <a:pt x="61342" y="25456"/>
                  <a:pt x="61311" y="25446"/>
                  <a:pt x="61284" y="25435"/>
                </a:cubicBezTo>
                <a:lnTo>
                  <a:pt x="61720" y="24858"/>
                </a:lnTo>
                <a:close/>
                <a:moveTo>
                  <a:pt x="68236" y="24963"/>
                </a:moveTo>
                <a:cubicBezTo>
                  <a:pt x="68300" y="24979"/>
                  <a:pt x="68365" y="24995"/>
                  <a:pt x="68427" y="25012"/>
                </a:cubicBezTo>
                <a:cubicBezTo>
                  <a:pt x="68241" y="25169"/>
                  <a:pt x="68061" y="25327"/>
                  <a:pt x="67885" y="25486"/>
                </a:cubicBezTo>
                <a:cubicBezTo>
                  <a:pt x="68001" y="25311"/>
                  <a:pt x="68118" y="25137"/>
                  <a:pt x="68236" y="24963"/>
                </a:cubicBezTo>
                <a:close/>
                <a:moveTo>
                  <a:pt x="47993" y="25398"/>
                </a:moveTo>
                <a:lnTo>
                  <a:pt x="47993" y="25398"/>
                </a:lnTo>
                <a:cubicBezTo>
                  <a:pt x="47986" y="25429"/>
                  <a:pt x="47980" y="25459"/>
                  <a:pt x="47972" y="25490"/>
                </a:cubicBezTo>
                <a:cubicBezTo>
                  <a:pt x="47959" y="25474"/>
                  <a:pt x="47945" y="25458"/>
                  <a:pt x="47929" y="25441"/>
                </a:cubicBezTo>
                <a:cubicBezTo>
                  <a:pt x="47950" y="25426"/>
                  <a:pt x="47971" y="25411"/>
                  <a:pt x="47993" y="25398"/>
                </a:cubicBezTo>
                <a:close/>
                <a:moveTo>
                  <a:pt x="13010" y="24765"/>
                </a:moveTo>
                <a:cubicBezTo>
                  <a:pt x="13037" y="24804"/>
                  <a:pt x="13060" y="24841"/>
                  <a:pt x="13094" y="24893"/>
                </a:cubicBezTo>
                <a:cubicBezTo>
                  <a:pt x="13073" y="24931"/>
                  <a:pt x="13054" y="24969"/>
                  <a:pt x="13031" y="25007"/>
                </a:cubicBezTo>
                <a:cubicBezTo>
                  <a:pt x="12923" y="25179"/>
                  <a:pt x="12787" y="25345"/>
                  <a:pt x="12636" y="25506"/>
                </a:cubicBezTo>
                <a:cubicBezTo>
                  <a:pt x="12599" y="25380"/>
                  <a:pt x="12563" y="25255"/>
                  <a:pt x="12525" y="25128"/>
                </a:cubicBezTo>
                <a:lnTo>
                  <a:pt x="13010" y="24765"/>
                </a:lnTo>
                <a:close/>
                <a:moveTo>
                  <a:pt x="33607" y="25354"/>
                </a:moveTo>
                <a:cubicBezTo>
                  <a:pt x="33787" y="25401"/>
                  <a:pt x="33970" y="25443"/>
                  <a:pt x="34152" y="25483"/>
                </a:cubicBezTo>
                <a:cubicBezTo>
                  <a:pt x="34145" y="25492"/>
                  <a:pt x="34139" y="25503"/>
                  <a:pt x="34130" y="25513"/>
                </a:cubicBezTo>
                <a:cubicBezTo>
                  <a:pt x="33947" y="25484"/>
                  <a:pt x="33769" y="25435"/>
                  <a:pt x="33609" y="25365"/>
                </a:cubicBezTo>
                <a:cubicBezTo>
                  <a:pt x="33609" y="25360"/>
                  <a:pt x="33609" y="25357"/>
                  <a:pt x="33607" y="25354"/>
                </a:cubicBezTo>
                <a:close/>
                <a:moveTo>
                  <a:pt x="48752" y="25066"/>
                </a:moveTo>
                <a:cubicBezTo>
                  <a:pt x="48659" y="25217"/>
                  <a:pt x="48564" y="25365"/>
                  <a:pt x="48474" y="25514"/>
                </a:cubicBezTo>
                <a:cubicBezTo>
                  <a:pt x="48506" y="25370"/>
                  <a:pt x="48539" y="25225"/>
                  <a:pt x="48571" y="25081"/>
                </a:cubicBezTo>
                <a:cubicBezTo>
                  <a:pt x="48607" y="25077"/>
                  <a:pt x="48643" y="25072"/>
                  <a:pt x="48680" y="25066"/>
                </a:cubicBezTo>
                <a:close/>
                <a:moveTo>
                  <a:pt x="54898" y="25470"/>
                </a:moveTo>
                <a:lnTo>
                  <a:pt x="54898" y="25470"/>
                </a:lnTo>
                <a:cubicBezTo>
                  <a:pt x="54944" y="25473"/>
                  <a:pt x="54991" y="25471"/>
                  <a:pt x="55036" y="25475"/>
                </a:cubicBezTo>
                <a:cubicBezTo>
                  <a:pt x="55063" y="25478"/>
                  <a:pt x="55089" y="25482"/>
                  <a:pt x="55114" y="25486"/>
                </a:cubicBezTo>
                <a:cubicBezTo>
                  <a:pt x="55058" y="25502"/>
                  <a:pt x="55005" y="25520"/>
                  <a:pt x="54949" y="25536"/>
                </a:cubicBezTo>
                <a:cubicBezTo>
                  <a:pt x="54932" y="25514"/>
                  <a:pt x="54915" y="25491"/>
                  <a:pt x="54898" y="25470"/>
                </a:cubicBezTo>
                <a:close/>
                <a:moveTo>
                  <a:pt x="72150" y="24310"/>
                </a:moveTo>
                <a:cubicBezTo>
                  <a:pt x="72068" y="24556"/>
                  <a:pt x="71984" y="24801"/>
                  <a:pt x="71893" y="25045"/>
                </a:cubicBezTo>
                <a:cubicBezTo>
                  <a:pt x="71877" y="25092"/>
                  <a:pt x="71858" y="25138"/>
                  <a:pt x="71842" y="25185"/>
                </a:cubicBezTo>
                <a:cubicBezTo>
                  <a:pt x="71686" y="25306"/>
                  <a:pt x="71521" y="25424"/>
                  <a:pt x="71351" y="25536"/>
                </a:cubicBezTo>
                <a:lnTo>
                  <a:pt x="71277" y="25540"/>
                </a:lnTo>
                <a:cubicBezTo>
                  <a:pt x="71249" y="25517"/>
                  <a:pt x="71218" y="25495"/>
                  <a:pt x="71190" y="25471"/>
                </a:cubicBezTo>
                <a:cubicBezTo>
                  <a:pt x="70932" y="25258"/>
                  <a:pt x="70683" y="25040"/>
                  <a:pt x="70436" y="24822"/>
                </a:cubicBezTo>
                <a:cubicBezTo>
                  <a:pt x="70872" y="24665"/>
                  <a:pt x="71324" y="24525"/>
                  <a:pt x="71787" y="24403"/>
                </a:cubicBezTo>
                <a:cubicBezTo>
                  <a:pt x="71907" y="24372"/>
                  <a:pt x="72029" y="24341"/>
                  <a:pt x="72150" y="24310"/>
                </a:cubicBezTo>
                <a:close/>
                <a:moveTo>
                  <a:pt x="40137" y="24498"/>
                </a:moveTo>
                <a:cubicBezTo>
                  <a:pt x="40212" y="24509"/>
                  <a:pt x="40285" y="24521"/>
                  <a:pt x="40360" y="24532"/>
                </a:cubicBezTo>
                <a:cubicBezTo>
                  <a:pt x="40546" y="24699"/>
                  <a:pt x="40719" y="24869"/>
                  <a:pt x="40875" y="25044"/>
                </a:cubicBezTo>
                <a:cubicBezTo>
                  <a:pt x="40889" y="25136"/>
                  <a:pt x="40897" y="25227"/>
                  <a:pt x="40895" y="25320"/>
                </a:cubicBezTo>
                <a:cubicBezTo>
                  <a:pt x="40891" y="25393"/>
                  <a:pt x="40880" y="25467"/>
                  <a:pt x="40868" y="25541"/>
                </a:cubicBezTo>
                <a:cubicBezTo>
                  <a:pt x="40841" y="25544"/>
                  <a:pt x="40814" y="25545"/>
                  <a:pt x="40788" y="25546"/>
                </a:cubicBezTo>
                <a:cubicBezTo>
                  <a:pt x="40597" y="25388"/>
                  <a:pt x="40394" y="25236"/>
                  <a:pt x="40182" y="25099"/>
                </a:cubicBezTo>
                <a:cubicBezTo>
                  <a:pt x="40126" y="25064"/>
                  <a:pt x="40065" y="25032"/>
                  <a:pt x="40006" y="24998"/>
                </a:cubicBezTo>
                <a:lnTo>
                  <a:pt x="40222" y="24846"/>
                </a:lnTo>
                <a:lnTo>
                  <a:pt x="40234" y="24837"/>
                </a:lnTo>
                <a:lnTo>
                  <a:pt x="40218" y="24839"/>
                </a:lnTo>
                <a:lnTo>
                  <a:pt x="40185" y="24847"/>
                </a:lnTo>
                <a:lnTo>
                  <a:pt x="40119" y="24862"/>
                </a:lnTo>
                <a:lnTo>
                  <a:pt x="39989" y="24892"/>
                </a:lnTo>
                <a:lnTo>
                  <a:pt x="39869" y="24919"/>
                </a:lnTo>
                <a:cubicBezTo>
                  <a:pt x="39806" y="24885"/>
                  <a:pt x="39750" y="24847"/>
                  <a:pt x="39687" y="24814"/>
                </a:cubicBezTo>
                <a:cubicBezTo>
                  <a:pt x="39836" y="24707"/>
                  <a:pt x="39983" y="24602"/>
                  <a:pt x="40137" y="24498"/>
                </a:cubicBezTo>
                <a:close/>
                <a:moveTo>
                  <a:pt x="27962" y="25065"/>
                </a:moveTo>
                <a:cubicBezTo>
                  <a:pt x="28008" y="25087"/>
                  <a:pt x="28055" y="25105"/>
                  <a:pt x="28101" y="25127"/>
                </a:cubicBezTo>
                <a:cubicBezTo>
                  <a:pt x="28231" y="25266"/>
                  <a:pt x="28355" y="25405"/>
                  <a:pt x="28465" y="25550"/>
                </a:cubicBezTo>
                <a:cubicBezTo>
                  <a:pt x="28464" y="25552"/>
                  <a:pt x="28464" y="25557"/>
                  <a:pt x="28463" y="25560"/>
                </a:cubicBezTo>
                <a:cubicBezTo>
                  <a:pt x="28279" y="25401"/>
                  <a:pt x="28110" y="25236"/>
                  <a:pt x="27962" y="25065"/>
                </a:cubicBezTo>
                <a:close/>
                <a:moveTo>
                  <a:pt x="39780" y="25159"/>
                </a:moveTo>
                <a:cubicBezTo>
                  <a:pt x="40013" y="25285"/>
                  <a:pt x="40233" y="25420"/>
                  <a:pt x="40437" y="25565"/>
                </a:cubicBezTo>
                <a:cubicBezTo>
                  <a:pt x="40321" y="25571"/>
                  <a:pt x="40207" y="25576"/>
                  <a:pt x="40091" y="25579"/>
                </a:cubicBezTo>
                <a:cubicBezTo>
                  <a:pt x="39837" y="25544"/>
                  <a:pt x="39585" y="25509"/>
                  <a:pt x="39331" y="25476"/>
                </a:cubicBezTo>
                <a:lnTo>
                  <a:pt x="39451" y="25393"/>
                </a:lnTo>
                <a:lnTo>
                  <a:pt x="39780" y="25159"/>
                </a:lnTo>
                <a:close/>
                <a:moveTo>
                  <a:pt x="17288" y="24662"/>
                </a:moveTo>
                <a:cubicBezTo>
                  <a:pt x="17290" y="24667"/>
                  <a:pt x="17293" y="24670"/>
                  <a:pt x="17296" y="24676"/>
                </a:cubicBezTo>
                <a:cubicBezTo>
                  <a:pt x="17090" y="24983"/>
                  <a:pt x="16889" y="25291"/>
                  <a:pt x="16686" y="25599"/>
                </a:cubicBezTo>
                <a:cubicBezTo>
                  <a:pt x="16558" y="25485"/>
                  <a:pt x="16439" y="25365"/>
                  <a:pt x="16328" y="25244"/>
                </a:cubicBezTo>
                <a:lnTo>
                  <a:pt x="16361" y="25045"/>
                </a:lnTo>
                <a:cubicBezTo>
                  <a:pt x="16563" y="24957"/>
                  <a:pt x="16766" y="24870"/>
                  <a:pt x="16966" y="24778"/>
                </a:cubicBezTo>
                <a:lnTo>
                  <a:pt x="17288" y="24662"/>
                </a:lnTo>
                <a:close/>
                <a:moveTo>
                  <a:pt x="56693" y="25431"/>
                </a:moveTo>
                <a:lnTo>
                  <a:pt x="56693" y="25431"/>
                </a:lnTo>
                <a:cubicBezTo>
                  <a:pt x="56642" y="25496"/>
                  <a:pt x="56590" y="25560"/>
                  <a:pt x="56536" y="25622"/>
                </a:cubicBezTo>
                <a:cubicBezTo>
                  <a:pt x="56463" y="25583"/>
                  <a:pt x="56389" y="25541"/>
                  <a:pt x="56311" y="25507"/>
                </a:cubicBezTo>
                <a:cubicBezTo>
                  <a:pt x="56350" y="25498"/>
                  <a:pt x="56388" y="25489"/>
                  <a:pt x="56428" y="25480"/>
                </a:cubicBezTo>
                <a:cubicBezTo>
                  <a:pt x="56515" y="25463"/>
                  <a:pt x="56604" y="25448"/>
                  <a:pt x="56693" y="25431"/>
                </a:cubicBezTo>
                <a:close/>
                <a:moveTo>
                  <a:pt x="59185" y="25261"/>
                </a:moveTo>
                <a:cubicBezTo>
                  <a:pt x="59223" y="25263"/>
                  <a:pt x="59263" y="25266"/>
                  <a:pt x="59301" y="25269"/>
                </a:cubicBezTo>
                <a:cubicBezTo>
                  <a:pt x="59354" y="25340"/>
                  <a:pt x="59410" y="25411"/>
                  <a:pt x="59468" y="25480"/>
                </a:cubicBezTo>
                <a:cubicBezTo>
                  <a:pt x="59364" y="25529"/>
                  <a:pt x="59261" y="25583"/>
                  <a:pt x="59158" y="25633"/>
                </a:cubicBezTo>
                <a:cubicBezTo>
                  <a:pt x="59124" y="25574"/>
                  <a:pt x="59092" y="25514"/>
                  <a:pt x="59060" y="25456"/>
                </a:cubicBezTo>
                <a:cubicBezTo>
                  <a:pt x="59072" y="25437"/>
                  <a:pt x="59080" y="25419"/>
                  <a:pt x="59091" y="25402"/>
                </a:cubicBezTo>
                <a:cubicBezTo>
                  <a:pt x="59121" y="25354"/>
                  <a:pt x="59156" y="25307"/>
                  <a:pt x="59185" y="25261"/>
                </a:cubicBezTo>
                <a:close/>
                <a:moveTo>
                  <a:pt x="69715" y="25405"/>
                </a:moveTo>
                <a:cubicBezTo>
                  <a:pt x="69853" y="25452"/>
                  <a:pt x="69988" y="25498"/>
                  <a:pt x="70122" y="25546"/>
                </a:cubicBezTo>
                <a:cubicBezTo>
                  <a:pt x="70133" y="25567"/>
                  <a:pt x="70144" y="25588"/>
                  <a:pt x="70157" y="25609"/>
                </a:cubicBezTo>
                <a:cubicBezTo>
                  <a:pt x="69989" y="25618"/>
                  <a:pt x="69820" y="25627"/>
                  <a:pt x="69651" y="25634"/>
                </a:cubicBezTo>
                <a:cubicBezTo>
                  <a:pt x="69671" y="25558"/>
                  <a:pt x="69695" y="25482"/>
                  <a:pt x="69715" y="25405"/>
                </a:cubicBezTo>
                <a:close/>
                <a:moveTo>
                  <a:pt x="67613" y="25133"/>
                </a:moveTo>
                <a:lnTo>
                  <a:pt x="67613" y="25133"/>
                </a:lnTo>
                <a:cubicBezTo>
                  <a:pt x="67498" y="25306"/>
                  <a:pt x="67383" y="25480"/>
                  <a:pt x="67271" y="25656"/>
                </a:cubicBezTo>
                <a:cubicBezTo>
                  <a:pt x="67255" y="25654"/>
                  <a:pt x="67238" y="25654"/>
                  <a:pt x="67222" y="25651"/>
                </a:cubicBezTo>
                <a:cubicBezTo>
                  <a:pt x="67115" y="25635"/>
                  <a:pt x="67013" y="25615"/>
                  <a:pt x="66916" y="25588"/>
                </a:cubicBezTo>
                <a:cubicBezTo>
                  <a:pt x="67156" y="25441"/>
                  <a:pt x="67389" y="25290"/>
                  <a:pt x="67613" y="25133"/>
                </a:cubicBezTo>
                <a:close/>
                <a:moveTo>
                  <a:pt x="65851" y="25390"/>
                </a:moveTo>
                <a:cubicBezTo>
                  <a:pt x="65855" y="25395"/>
                  <a:pt x="65859" y="25403"/>
                  <a:pt x="65863" y="25408"/>
                </a:cubicBezTo>
                <a:cubicBezTo>
                  <a:pt x="65884" y="25432"/>
                  <a:pt x="65907" y="25454"/>
                  <a:pt x="65929" y="25478"/>
                </a:cubicBezTo>
                <a:cubicBezTo>
                  <a:pt x="65923" y="25487"/>
                  <a:pt x="65918" y="25498"/>
                  <a:pt x="65911" y="25508"/>
                </a:cubicBezTo>
                <a:cubicBezTo>
                  <a:pt x="65809" y="25560"/>
                  <a:pt x="65709" y="25612"/>
                  <a:pt x="65603" y="25665"/>
                </a:cubicBezTo>
                <a:cubicBezTo>
                  <a:pt x="65690" y="25574"/>
                  <a:pt x="65773" y="25483"/>
                  <a:pt x="65851" y="25390"/>
                </a:cubicBezTo>
                <a:close/>
                <a:moveTo>
                  <a:pt x="30301" y="25213"/>
                </a:moveTo>
                <a:cubicBezTo>
                  <a:pt x="30392" y="25366"/>
                  <a:pt x="30480" y="25520"/>
                  <a:pt x="30559" y="25676"/>
                </a:cubicBezTo>
                <a:cubicBezTo>
                  <a:pt x="30399" y="25627"/>
                  <a:pt x="30240" y="25575"/>
                  <a:pt x="30083" y="25523"/>
                </a:cubicBezTo>
                <a:cubicBezTo>
                  <a:pt x="30085" y="25463"/>
                  <a:pt x="30088" y="25404"/>
                  <a:pt x="30090" y="25344"/>
                </a:cubicBezTo>
                <a:cubicBezTo>
                  <a:pt x="30115" y="25305"/>
                  <a:pt x="30139" y="25267"/>
                  <a:pt x="30166" y="25229"/>
                </a:cubicBezTo>
                <a:cubicBezTo>
                  <a:pt x="30167" y="25226"/>
                  <a:pt x="30168" y="25224"/>
                  <a:pt x="30170" y="25223"/>
                </a:cubicBezTo>
                <a:cubicBezTo>
                  <a:pt x="30214" y="25221"/>
                  <a:pt x="30257" y="25217"/>
                  <a:pt x="30301" y="25213"/>
                </a:cubicBezTo>
                <a:close/>
                <a:moveTo>
                  <a:pt x="68715" y="25561"/>
                </a:moveTo>
                <a:cubicBezTo>
                  <a:pt x="68696" y="25600"/>
                  <a:pt x="68674" y="25642"/>
                  <a:pt x="68655" y="25681"/>
                </a:cubicBezTo>
                <a:cubicBezTo>
                  <a:pt x="68593" y="25683"/>
                  <a:pt x="68529" y="25687"/>
                  <a:pt x="68468" y="25688"/>
                </a:cubicBezTo>
                <a:cubicBezTo>
                  <a:pt x="68550" y="25644"/>
                  <a:pt x="68633" y="25601"/>
                  <a:pt x="68715" y="25561"/>
                </a:cubicBezTo>
                <a:close/>
                <a:moveTo>
                  <a:pt x="15124" y="24484"/>
                </a:moveTo>
                <a:cubicBezTo>
                  <a:pt x="15190" y="24668"/>
                  <a:pt x="15262" y="24850"/>
                  <a:pt x="15337" y="25032"/>
                </a:cubicBezTo>
                <a:cubicBezTo>
                  <a:pt x="14906" y="25256"/>
                  <a:pt x="14485" y="25484"/>
                  <a:pt x="14067" y="25715"/>
                </a:cubicBezTo>
                <a:cubicBezTo>
                  <a:pt x="14050" y="25678"/>
                  <a:pt x="14033" y="25642"/>
                  <a:pt x="14014" y="25606"/>
                </a:cubicBezTo>
                <a:cubicBezTo>
                  <a:pt x="14027" y="25583"/>
                  <a:pt x="14038" y="25560"/>
                  <a:pt x="14054" y="25536"/>
                </a:cubicBezTo>
                <a:cubicBezTo>
                  <a:pt x="14131" y="25399"/>
                  <a:pt x="14250" y="25272"/>
                  <a:pt x="14373" y="25144"/>
                </a:cubicBezTo>
                <a:lnTo>
                  <a:pt x="14555" y="24952"/>
                </a:lnTo>
                <a:lnTo>
                  <a:pt x="14762" y="24771"/>
                </a:lnTo>
                <a:cubicBezTo>
                  <a:pt x="14875" y="24670"/>
                  <a:pt x="14999" y="24577"/>
                  <a:pt x="15124" y="24484"/>
                </a:cubicBezTo>
                <a:close/>
                <a:moveTo>
                  <a:pt x="24102" y="24966"/>
                </a:moveTo>
                <a:cubicBezTo>
                  <a:pt x="24148" y="25182"/>
                  <a:pt x="24210" y="25396"/>
                  <a:pt x="24294" y="25607"/>
                </a:cubicBezTo>
                <a:cubicBezTo>
                  <a:pt x="24213" y="25644"/>
                  <a:pt x="24136" y="25685"/>
                  <a:pt x="24055" y="25720"/>
                </a:cubicBezTo>
                <a:cubicBezTo>
                  <a:pt x="24019" y="25628"/>
                  <a:pt x="23979" y="25535"/>
                  <a:pt x="23944" y="25442"/>
                </a:cubicBezTo>
                <a:cubicBezTo>
                  <a:pt x="23943" y="25437"/>
                  <a:pt x="23940" y="25431"/>
                  <a:pt x="23939" y="25426"/>
                </a:cubicBezTo>
                <a:cubicBezTo>
                  <a:pt x="23950" y="25303"/>
                  <a:pt x="23959" y="25181"/>
                  <a:pt x="23968" y="25056"/>
                </a:cubicBezTo>
                <a:cubicBezTo>
                  <a:pt x="24014" y="25027"/>
                  <a:pt x="24058" y="24995"/>
                  <a:pt x="24102" y="24966"/>
                </a:cubicBezTo>
                <a:close/>
                <a:moveTo>
                  <a:pt x="58495" y="25244"/>
                </a:moveTo>
                <a:cubicBezTo>
                  <a:pt x="58525" y="25299"/>
                  <a:pt x="58557" y="25355"/>
                  <a:pt x="58587" y="25411"/>
                </a:cubicBezTo>
                <a:cubicBezTo>
                  <a:pt x="58525" y="25514"/>
                  <a:pt x="58465" y="25618"/>
                  <a:pt x="58410" y="25724"/>
                </a:cubicBezTo>
                <a:cubicBezTo>
                  <a:pt x="58341" y="25628"/>
                  <a:pt x="58269" y="25534"/>
                  <a:pt x="58183" y="25443"/>
                </a:cubicBezTo>
                <a:cubicBezTo>
                  <a:pt x="58125" y="25382"/>
                  <a:pt x="58061" y="25322"/>
                  <a:pt x="57992" y="25263"/>
                </a:cubicBezTo>
                <a:cubicBezTo>
                  <a:pt x="58160" y="25253"/>
                  <a:pt x="58328" y="25246"/>
                  <a:pt x="58495" y="25244"/>
                </a:cubicBezTo>
                <a:close/>
                <a:moveTo>
                  <a:pt x="52692" y="25486"/>
                </a:moveTo>
                <a:cubicBezTo>
                  <a:pt x="52720" y="25502"/>
                  <a:pt x="52750" y="25519"/>
                  <a:pt x="52778" y="25536"/>
                </a:cubicBezTo>
                <a:cubicBezTo>
                  <a:pt x="52800" y="25572"/>
                  <a:pt x="52824" y="25605"/>
                  <a:pt x="52846" y="25640"/>
                </a:cubicBezTo>
                <a:cubicBezTo>
                  <a:pt x="52764" y="25669"/>
                  <a:pt x="52682" y="25698"/>
                  <a:pt x="52601" y="25729"/>
                </a:cubicBezTo>
                <a:cubicBezTo>
                  <a:pt x="52635" y="25648"/>
                  <a:pt x="52663" y="25568"/>
                  <a:pt x="52692" y="25486"/>
                </a:cubicBezTo>
                <a:close/>
                <a:moveTo>
                  <a:pt x="32993" y="25460"/>
                </a:moveTo>
                <a:cubicBezTo>
                  <a:pt x="33029" y="25483"/>
                  <a:pt x="33062" y="25510"/>
                  <a:pt x="33102" y="25534"/>
                </a:cubicBezTo>
                <a:cubicBezTo>
                  <a:pt x="33114" y="25601"/>
                  <a:pt x="33125" y="25670"/>
                  <a:pt x="33141" y="25738"/>
                </a:cubicBezTo>
                <a:cubicBezTo>
                  <a:pt x="33034" y="25681"/>
                  <a:pt x="32933" y="25621"/>
                  <a:pt x="32829" y="25561"/>
                </a:cubicBezTo>
                <a:cubicBezTo>
                  <a:pt x="32885" y="25528"/>
                  <a:pt x="32938" y="25494"/>
                  <a:pt x="32993" y="25460"/>
                </a:cubicBezTo>
                <a:close/>
                <a:moveTo>
                  <a:pt x="54252" y="25713"/>
                </a:moveTo>
                <a:lnTo>
                  <a:pt x="54277" y="25745"/>
                </a:lnTo>
                <a:cubicBezTo>
                  <a:pt x="54263" y="25749"/>
                  <a:pt x="54249" y="25753"/>
                  <a:pt x="54234" y="25758"/>
                </a:cubicBezTo>
                <a:cubicBezTo>
                  <a:pt x="54240" y="25743"/>
                  <a:pt x="54246" y="25727"/>
                  <a:pt x="54252" y="25713"/>
                </a:cubicBezTo>
                <a:close/>
                <a:moveTo>
                  <a:pt x="60310" y="25441"/>
                </a:moveTo>
                <a:cubicBezTo>
                  <a:pt x="60325" y="25446"/>
                  <a:pt x="60339" y="25449"/>
                  <a:pt x="60353" y="25453"/>
                </a:cubicBezTo>
                <a:cubicBezTo>
                  <a:pt x="60320" y="25557"/>
                  <a:pt x="60286" y="25660"/>
                  <a:pt x="60254" y="25764"/>
                </a:cubicBezTo>
                <a:cubicBezTo>
                  <a:pt x="60211" y="25726"/>
                  <a:pt x="60170" y="25687"/>
                  <a:pt x="60129" y="25646"/>
                </a:cubicBezTo>
                <a:cubicBezTo>
                  <a:pt x="60102" y="25619"/>
                  <a:pt x="60080" y="25589"/>
                  <a:pt x="60053" y="25561"/>
                </a:cubicBezTo>
                <a:cubicBezTo>
                  <a:pt x="60139" y="25521"/>
                  <a:pt x="60224" y="25480"/>
                  <a:pt x="60310" y="25441"/>
                </a:cubicBezTo>
                <a:close/>
                <a:moveTo>
                  <a:pt x="43237" y="25630"/>
                </a:moveTo>
                <a:cubicBezTo>
                  <a:pt x="43249" y="25648"/>
                  <a:pt x="43261" y="25665"/>
                  <a:pt x="43273" y="25682"/>
                </a:cubicBezTo>
                <a:cubicBezTo>
                  <a:pt x="43200" y="25716"/>
                  <a:pt x="43124" y="25748"/>
                  <a:pt x="43051" y="25780"/>
                </a:cubicBezTo>
                <a:cubicBezTo>
                  <a:pt x="43091" y="25734"/>
                  <a:pt x="43129" y="25688"/>
                  <a:pt x="43167" y="25640"/>
                </a:cubicBezTo>
                <a:cubicBezTo>
                  <a:pt x="43190" y="25635"/>
                  <a:pt x="43213" y="25634"/>
                  <a:pt x="43237" y="25630"/>
                </a:cubicBezTo>
                <a:close/>
                <a:moveTo>
                  <a:pt x="57141" y="25593"/>
                </a:moveTo>
                <a:lnTo>
                  <a:pt x="57187" y="25621"/>
                </a:lnTo>
                <a:lnTo>
                  <a:pt x="57276" y="25676"/>
                </a:lnTo>
                <a:lnTo>
                  <a:pt x="57321" y="25703"/>
                </a:lnTo>
                <a:lnTo>
                  <a:pt x="57342" y="25716"/>
                </a:lnTo>
                <a:cubicBezTo>
                  <a:pt x="57352" y="25720"/>
                  <a:pt x="57360" y="25726"/>
                  <a:pt x="57341" y="25727"/>
                </a:cubicBezTo>
                <a:lnTo>
                  <a:pt x="57070" y="25790"/>
                </a:lnTo>
                <a:cubicBezTo>
                  <a:pt x="57086" y="25736"/>
                  <a:pt x="57100" y="25681"/>
                  <a:pt x="57113" y="25627"/>
                </a:cubicBezTo>
                <a:cubicBezTo>
                  <a:pt x="57122" y="25616"/>
                  <a:pt x="57131" y="25605"/>
                  <a:pt x="57141" y="25593"/>
                </a:cubicBezTo>
                <a:close/>
                <a:moveTo>
                  <a:pt x="76332" y="25231"/>
                </a:moveTo>
                <a:lnTo>
                  <a:pt x="76332" y="25231"/>
                </a:lnTo>
                <a:cubicBezTo>
                  <a:pt x="76297" y="25430"/>
                  <a:pt x="76258" y="25627"/>
                  <a:pt x="76215" y="25824"/>
                </a:cubicBezTo>
                <a:cubicBezTo>
                  <a:pt x="75948" y="25687"/>
                  <a:pt x="75686" y="25545"/>
                  <a:pt x="75429" y="25400"/>
                </a:cubicBezTo>
                <a:cubicBezTo>
                  <a:pt x="75588" y="25372"/>
                  <a:pt x="75746" y="25345"/>
                  <a:pt x="75904" y="25316"/>
                </a:cubicBezTo>
                <a:cubicBezTo>
                  <a:pt x="76047" y="25289"/>
                  <a:pt x="76190" y="25260"/>
                  <a:pt x="76332" y="25231"/>
                </a:cubicBezTo>
                <a:close/>
                <a:moveTo>
                  <a:pt x="17571" y="25093"/>
                </a:moveTo>
                <a:cubicBezTo>
                  <a:pt x="17669" y="25241"/>
                  <a:pt x="17770" y="25388"/>
                  <a:pt x="17873" y="25533"/>
                </a:cubicBezTo>
                <a:cubicBezTo>
                  <a:pt x="17719" y="25595"/>
                  <a:pt x="17567" y="25660"/>
                  <a:pt x="17410" y="25720"/>
                </a:cubicBezTo>
                <a:cubicBezTo>
                  <a:pt x="17297" y="25764"/>
                  <a:pt x="17180" y="25803"/>
                  <a:pt x="17065" y="25845"/>
                </a:cubicBezTo>
                <a:lnTo>
                  <a:pt x="17115" y="25767"/>
                </a:lnTo>
                <a:cubicBezTo>
                  <a:pt x="17265" y="25541"/>
                  <a:pt x="17420" y="25318"/>
                  <a:pt x="17571" y="25093"/>
                </a:cubicBezTo>
                <a:close/>
                <a:moveTo>
                  <a:pt x="29341" y="25805"/>
                </a:moveTo>
                <a:lnTo>
                  <a:pt x="29341" y="25805"/>
                </a:lnTo>
                <a:cubicBezTo>
                  <a:pt x="29330" y="25827"/>
                  <a:pt x="29318" y="25847"/>
                  <a:pt x="29308" y="25869"/>
                </a:cubicBezTo>
                <a:cubicBezTo>
                  <a:pt x="29302" y="25861"/>
                  <a:pt x="29294" y="25851"/>
                  <a:pt x="29289" y="25844"/>
                </a:cubicBezTo>
                <a:cubicBezTo>
                  <a:pt x="29308" y="25830"/>
                  <a:pt x="29325" y="25817"/>
                  <a:pt x="29341" y="25805"/>
                </a:cubicBezTo>
                <a:close/>
                <a:moveTo>
                  <a:pt x="10711" y="25399"/>
                </a:moveTo>
                <a:lnTo>
                  <a:pt x="10711" y="25399"/>
                </a:lnTo>
                <a:cubicBezTo>
                  <a:pt x="10689" y="25458"/>
                  <a:pt x="10669" y="25514"/>
                  <a:pt x="10645" y="25573"/>
                </a:cubicBezTo>
                <a:cubicBezTo>
                  <a:pt x="10613" y="25672"/>
                  <a:pt x="10584" y="25773"/>
                  <a:pt x="10556" y="25872"/>
                </a:cubicBezTo>
                <a:lnTo>
                  <a:pt x="10369" y="25751"/>
                </a:lnTo>
                <a:cubicBezTo>
                  <a:pt x="10493" y="25637"/>
                  <a:pt x="10607" y="25520"/>
                  <a:pt x="10711" y="25399"/>
                </a:cubicBezTo>
                <a:close/>
                <a:moveTo>
                  <a:pt x="31568" y="25426"/>
                </a:moveTo>
                <a:lnTo>
                  <a:pt x="31568" y="25426"/>
                </a:lnTo>
                <a:cubicBezTo>
                  <a:pt x="31561" y="25444"/>
                  <a:pt x="31555" y="25464"/>
                  <a:pt x="31548" y="25485"/>
                </a:cubicBezTo>
                <a:cubicBezTo>
                  <a:pt x="31457" y="25617"/>
                  <a:pt x="31369" y="25751"/>
                  <a:pt x="31290" y="25887"/>
                </a:cubicBezTo>
                <a:cubicBezTo>
                  <a:pt x="31279" y="25884"/>
                  <a:pt x="31270" y="25882"/>
                  <a:pt x="31258" y="25878"/>
                </a:cubicBezTo>
                <a:cubicBezTo>
                  <a:pt x="31368" y="25729"/>
                  <a:pt x="31468" y="25577"/>
                  <a:pt x="31568" y="25426"/>
                </a:cubicBezTo>
                <a:close/>
                <a:moveTo>
                  <a:pt x="62177" y="25550"/>
                </a:moveTo>
                <a:cubicBezTo>
                  <a:pt x="62250" y="25672"/>
                  <a:pt x="62320" y="25797"/>
                  <a:pt x="62385" y="25922"/>
                </a:cubicBezTo>
                <a:lnTo>
                  <a:pt x="62290" y="25922"/>
                </a:lnTo>
                <a:cubicBezTo>
                  <a:pt x="62250" y="25923"/>
                  <a:pt x="62212" y="25925"/>
                  <a:pt x="62173" y="25926"/>
                </a:cubicBezTo>
                <a:cubicBezTo>
                  <a:pt x="62103" y="25876"/>
                  <a:pt x="62032" y="25828"/>
                  <a:pt x="61957" y="25780"/>
                </a:cubicBezTo>
                <a:cubicBezTo>
                  <a:pt x="62031" y="25704"/>
                  <a:pt x="62106" y="25628"/>
                  <a:pt x="62177" y="25550"/>
                </a:cubicBezTo>
                <a:close/>
                <a:moveTo>
                  <a:pt x="23448" y="25400"/>
                </a:moveTo>
                <a:cubicBezTo>
                  <a:pt x="23450" y="25408"/>
                  <a:pt x="23453" y="25415"/>
                  <a:pt x="23456" y="25424"/>
                </a:cubicBezTo>
                <a:cubicBezTo>
                  <a:pt x="23443" y="25607"/>
                  <a:pt x="23428" y="25792"/>
                  <a:pt x="23422" y="25980"/>
                </a:cubicBezTo>
                <a:cubicBezTo>
                  <a:pt x="23395" y="25989"/>
                  <a:pt x="23366" y="25998"/>
                  <a:pt x="23339" y="26008"/>
                </a:cubicBezTo>
                <a:cubicBezTo>
                  <a:pt x="23284" y="25965"/>
                  <a:pt x="23229" y="25922"/>
                  <a:pt x="23178" y="25876"/>
                </a:cubicBezTo>
                <a:cubicBezTo>
                  <a:pt x="23112" y="25817"/>
                  <a:pt x="23051" y="25757"/>
                  <a:pt x="22990" y="25697"/>
                </a:cubicBezTo>
                <a:cubicBezTo>
                  <a:pt x="23145" y="25599"/>
                  <a:pt x="23295" y="25500"/>
                  <a:pt x="23448" y="25400"/>
                </a:cubicBezTo>
                <a:close/>
                <a:moveTo>
                  <a:pt x="63348" y="24206"/>
                </a:moveTo>
                <a:cubicBezTo>
                  <a:pt x="63600" y="24218"/>
                  <a:pt x="63851" y="24235"/>
                  <a:pt x="64100" y="24259"/>
                </a:cubicBezTo>
                <a:cubicBezTo>
                  <a:pt x="64087" y="24847"/>
                  <a:pt x="63987" y="25434"/>
                  <a:pt x="63801" y="26009"/>
                </a:cubicBezTo>
                <a:cubicBezTo>
                  <a:pt x="63589" y="25981"/>
                  <a:pt x="63377" y="25961"/>
                  <a:pt x="63164" y="25947"/>
                </a:cubicBezTo>
                <a:cubicBezTo>
                  <a:pt x="63065" y="25765"/>
                  <a:pt x="62957" y="25585"/>
                  <a:pt x="62843" y="25407"/>
                </a:cubicBezTo>
                <a:lnTo>
                  <a:pt x="62743" y="24915"/>
                </a:lnTo>
                <a:cubicBezTo>
                  <a:pt x="62766" y="24887"/>
                  <a:pt x="62792" y="24860"/>
                  <a:pt x="62815" y="24833"/>
                </a:cubicBezTo>
                <a:cubicBezTo>
                  <a:pt x="62968" y="24647"/>
                  <a:pt x="63138" y="24462"/>
                  <a:pt x="63272" y="24233"/>
                </a:cubicBezTo>
                <a:cubicBezTo>
                  <a:pt x="63297" y="24224"/>
                  <a:pt x="63322" y="24216"/>
                  <a:pt x="63348" y="24206"/>
                </a:cubicBezTo>
                <a:close/>
                <a:moveTo>
                  <a:pt x="33687" y="25774"/>
                </a:moveTo>
                <a:lnTo>
                  <a:pt x="33687" y="25774"/>
                </a:lnTo>
                <a:cubicBezTo>
                  <a:pt x="33762" y="25793"/>
                  <a:pt x="33836" y="25809"/>
                  <a:pt x="33912" y="25823"/>
                </a:cubicBezTo>
                <a:cubicBezTo>
                  <a:pt x="33896" y="25846"/>
                  <a:pt x="33878" y="25871"/>
                  <a:pt x="33862" y="25894"/>
                </a:cubicBezTo>
                <a:cubicBezTo>
                  <a:pt x="33832" y="25939"/>
                  <a:pt x="33802" y="25984"/>
                  <a:pt x="33770" y="26030"/>
                </a:cubicBezTo>
                <a:cubicBezTo>
                  <a:pt x="33740" y="25947"/>
                  <a:pt x="33710" y="25861"/>
                  <a:pt x="33687" y="25774"/>
                </a:cubicBezTo>
                <a:close/>
                <a:moveTo>
                  <a:pt x="61078" y="25704"/>
                </a:moveTo>
                <a:cubicBezTo>
                  <a:pt x="61096" y="25713"/>
                  <a:pt x="61111" y="25720"/>
                  <a:pt x="61127" y="25729"/>
                </a:cubicBezTo>
                <a:cubicBezTo>
                  <a:pt x="61033" y="25830"/>
                  <a:pt x="60941" y="25933"/>
                  <a:pt x="60846" y="26034"/>
                </a:cubicBezTo>
                <a:cubicBezTo>
                  <a:pt x="60838" y="26035"/>
                  <a:pt x="60833" y="26035"/>
                  <a:pt x="60826" y="26037"/>
                </a:cubicBezTo>
                <a:lnTo>
                  <a:pt x="61078" y="25704"/>
                </a:lnTo>
                <a:close/>
                <a:moveTo>
                  <a:pt x="21640" y="24532"/>
                </a:moveTo>
                <a:cubicBezTo>
                  <a:pt x="21684" y="24611"/>
                  <a:pt x="21727" y="24690"/>
                  <a:pt x="21775" y="24770"/>
                </a:cubicBezTo>
                <a:cubicBezTo>
                  <a:pt x="21840" y="24871"/>
                  <a:pt x="21910" y="24972"/>
                  <a:pt x="21980" y="25072"/>
                </a:cubicBezTo>
                <a:cubicBezTo>
                  <a:pt x="21747" y="25261"/>
                  <a:pt x="21509" y="25448"/>
                  <a:pt x="21267" y="25632"/>
                </a:cubicBezTo>
                <a:lnTo>
                  <a:pt x="20657" y="26039"/>
                </a:lnTo>
                <a:cubicBezTo>
                  <a:pt x="20470" y="25933"/>
                  <a:pt x="20319" y="25799"/>
                  <a:pt x="20206" y="25651"/>
                </a:cubicBezTo>
                <a:cubicBezTo>
                  <a:pt x="20244" y="25619"/>
                  <a:pt x="20279" y="25587"/>
                  <a:pt x="20315" y="25556"/>
                </a:cubicBezTo>
                <a:cubicBezTo>
                  <a:pt x="20478" y="25682"/>
                  <a:pt x="20591" y="25762"/>
                  <a:pt x="20631" y="25768"/>
                </a:cubicBezTo>
                <a:cubicBezTo>
                  <a:pt x="20634" y="25769"/>
                  <a:pt x="20637" y="25769"/>
                  <a:pt x="20639" y="25769"/>
                </a:cubicBezTo>
                <a:cubicBezTo>
                  <a:pt x="20700" y="25769"/>
                  <a:pt x="20633" y="25629"/>
                  <a:pt x="20488" y="25415"/>
                </a:cubicBezTo>
                <a:cubicBezTo>
                  <a:pt x="20855" y="25113"/>
                  <a:pt x="21240" y="24819"/>
                  <a:pt x="21640" y="24532"/>
                </a:cubicBezTo>
                <a:close/>
                <a:moveTo>
                  <a:pt x="72607" y="25753"/>
                </a:moveTo>
                <a:lnTo>
                  <a:pt x="72607" y="25753"/>
                </a:lnTo>
                <a:cubicBezTo>
                  <a:pt x="72487" y="25854"/>
                  <a:pt x="72363" y="25953"/>
                  <a:pt x="72240" y="26048"/>
                </a:cubicBezTo>
                <a:cubicBezTo>
                  <a:pt x="72187" y="26023"/>
                  <a:pt x="72136" y="25997"/>
                  <a:pt x="72084" y="25972"/>
                </a:cubicBezTo>
                <a:cubicBezTo>
                  <a:pt x="72109" y="25911"/>
                  <a:pt x="72133" y="25851"/>
                  <a:pt x="72158" y="25790"/>
                </a:cubicBezTo>
                <a:cubicBezTo>
                  <a:pt x="72307" y="25778"/>
                  <a:pt x="72458" y="25767"/>
                  <a:pt x="72607" y="25753"/>
                </a:cubicBezTo>
                <a:close/>
                <a:moveTo>
                  <a:pt x="31993" y="26042"/>
                </a:moveTo>
                <a:cubicBezTo>
                  <a:pt x="31995" y="26048"/>
                  <a:pt x="31997" y="26056"/>
                  <a:pt x="31998" y="26063"/>
                </a:cubicBezTo>
                <a:cubicBezTo>
                  <a:pt x="31990" y="26059"/>
                  <a:pt x="31980" y="26058"/>
                  <a:pt x="31969" y="26056"/>
                </a:cubicBezTo>
                <a:cubicBezTo>
                  <a:pt x="31977" y="26052"/>
                  <a:pt x="31985" y="26046"/>
                  <a:pt x="31993" y="26042"/>
                </a:cubicBezTo>
                <a:close/>
                <a:moveTo>
                  <a:pt x="55734" y="25639"/>
                </a:moveTo>
                <a:cubicBezTo>
                  <a:pt x="55926" y="25710"/>
                  <a:pt x="56108" y="25800"/>
                  <a:pt x="56279" y="25894"/>
                </a:cubicBezTo>
                <a:cubicBezTo>
                  <a:pt x="56259" y="25914"/>
                  <a:pt x="56241" y="25936"/>
                  <a:pt x="56219" y="25955"/>
                </a:cubicBezTo>
                <a:cubicBezTo>
                  <a:pt x="55880" y="26011"/>
                  <a:pt x="55537" y="26063"/>
                  <a:pt x="55190" y="26101"/>
                </a:cubicBezTo>
                <a:cubicBezTo>
                  <a:pt x="55174" y="26004"/>
                  <a:pt x="55144" y="25908"/>
                  <a:pt x="55106" y="25814"/>
                </a:cubicBezTo>
                <a:cubicBezTo>
                  <a:pt x="55313" y="25753"/>
                  <a:pt x="55522" y="25693"/>
                  <a:pt x="55734" y="25639"/>
                </a:cubicBezTo>
                <a:close/>
                <a:moveTo>
                  <a:pt x="50348" y="25439"/>
                </a:moveTo>
                <a:cubicBezTo>
                  <a:pt x="50430" y="25568"/>
                  <a:pt x="50516" y="25693"/>
                  <a:pt x="50610" y="25818"/>
                </a:cubicBezTo>
                <a:cubicBezTo>
                  <a:pt x="50557" y="25912"/>
                  <a:pt x="50507" y="26008"/>
                  <a:pt x="50455" y="26102"/>
                </a:cubicBezTo>
                <a:cubicBezTo>
                  <a:pt x="50031" y="26054"/>
                  <a:pt x="49612" y="25993"/>
                  <a:pt x="49198" y="25921"/>
                </a:cubicBezTo>
                <a:cubicBezTo>
                  <a:pt x="49225" y="25847"/>
                  <a:pt x="49255" y="25775"/>
                  <a:pt x="49280" y="25701"/>
                </a:cubicBezTo>
                <a:cubicBezTo>
                  <a:pt x="49635" y="25610"/>
                  <a:pt x="49989" y="25523"/>
                  <a:pt x="50348" y="25439"/>
                </a:cubicBezTo>
                <a:close/>
                <a:moveTo>
                  <a:pt x="54413" y="26034"/>
                </a:moveTo>
                <a:cubicBezTo>
                  <a:pt x="54421" y="26065"/>
                  <a:pt x="54430" y="26093"/>
                  <a:pt x="54436" y="26124"/>
                </a:cubicBezTo>
                <a:cubicBezTo>
                  <a:pt x="54403" y="26102"/>
                  <a:pt x="54367" y="26081"/>
                  <a:pt x="54334" y="26059"/>
                </a:cubicBezTo>
                <a:cubicBezTo>
                  <a:pt x="54360" y="26052"/>
                  <a:pt x="54387" y="26042"/>
                  <a:pt x="54413" y="26034"/>
                </a:cubicBezTo>
                <a:close/>
                <a:moveTo>
                  <a:pt x="64724" y="24318"/>
                </a:moveTo>
                <a:cubicBezTo>
                  <a:pt x="64870" y="24330"/>
                  <a:pt x="65014" y="24345"/>
                  <a:pt x="65158" y="24368"/>
                </a:cubicBezTo>
                <a:lnTo>
                  <a:pt x="65790" y="24460"/>
                </a:lnTo>
                <a:cubicBezTo>
                  <a:pt x="65765" y="24512"/>
                  <a:pt x="65744" y="24567"/>
                  <a:pt x="65726" y="24623"/>
                </a:cubicBezTo>
                <a:cubicBezTo>
                  <a:pt x="65692" y="24730"/>
                  <a:pt x="65676" y="24846"/>
                  <a:pt x="65684" y="24960"/>
                </a:cubicBezTo>
                <a:cubicBezTo>
                  <a:pt x="65665" y="24984"/>
                  <a:pt x="65644" y="25009"/>
                  <a:pt x="65625" y="25033"/>
                </a:cubicBezTo>
                <a:lnTo>
                  <a:pt x="65667" y="24670"/>
                </a:lnTo>
                <a:lnTo>
                  <a:pt x="65230" y="25420"/>
                </a:lnTo>
                <a:lnTo>
                  <a:pt x="65209" y="25458"/>
                </a:lnTo>
                <a:lnTo>
                  <a:pt x="65149" y="25449"/>
                </a:lnTo>
                <a:cubicBezTo>
                  <a:pt x="65144" y="25499"/>
                  <a:pt x="65134" y="25550"/>
                  <a:pt x="65129" y="25600"/>
                </a:cubicBezTo>
                <a:cubicBezTo>
                  <a:pt x="65129" y="25601"/>
                  <a:pt x="65127" y="25601"/>
                  <a:pt x="65127" y="25603"/>
                </a:cubicBezTo>
                <a:cubicBezTo>
                  <a:pt x="64932" y="25793"/>
                  <a:pt x="64719" y="25975"/>
                  <a:pt x="64474" y="26138"/>
                </a:cubicBezTo>
                <a:cubicBezTo>
                  <a:pt x="64439" y="26129"/>
                  <a:pt x="64402" y="26122"/>
                  <a:pt x="64365" y="26114"/>
                </a:cubicBezTo>
                <a:lnTo>
                  <a:pt x="64455" y="25884"/>
                </a:lnTo>
                <a:lnTo>
                  <a:pt x="64522" y="25611"/>
                </a:lnTo>
                <a:cubicBezTo>
                  <a:pt x="64564" y="25429"/>
                  <a:pt x="64622" y="25247"/>
                  <a:pt x="64649" y="25065"/>
                </a:cubicBezTo>
                <a:cubicBezTo>
                  <a:pt x="64678" y="24816"/>
                  <a:pt x="64712" y="24568"/>
                  <a:pt x="64724" y="24318"/>
                </a:cubicBezTo>
                <a:close/>
                <a:moveTo>
                  <a:pt x="51880" y="25109"/>
                </a:moveTo>
                <a:cubicBezTo>
                  <a:pt x="51916" y="25287"/>
                  <a:pt x="51941" y="25465"/>
                  <a:pt x="51945" y="25644"/>
                </a:cubicBezTo>
                <a:cubicBezTo>
                  <a:pt x="51947" y="25748"/>
                  <a:pt x="51943" y="25851"/>
                  <a:pt x="51932" y="25955"/>
                </a:cubicBezTo>
                <a:cubicBezTo>
                  <a:pt x="51928" y="25961"/>
                  <a:pt x="51923" y="25970"/>
                  <a:pt x="51918" y="25977"/>
                </a:cubicBezTo>
                <a:cubicBezTo>
                  <a:pt x="51748" y="26038"/>
                  <a:pt x="51578" y="26101"/>
                  <a:pt x="51409" y="26162"/>
                </a:cubicBezTo>
                <a:cubicBezTo>
                  <a:pt x="51316" y="26065"/>
                  <a:pt x="51232" y="25963"/>
                  <a:pt x="51148" y="25862"/>
                </a:cubicBezTo>
                <a:cubicBezTo>
                  <a:pt x="51274" y="25636"/>
                  <a:pt x="51399" y="25408"/>
                  <a:pt x="51521" y="25181"/>
                </a:cubicBezTo>
                <a:cubicBezTo>
                  <a:pt x="51640" y="25157"/>
                  <a:pt x="51760" y="25133"/>
                  <a:pt x="51880" y="25109"/>
                </a:cubicBezTo>
                <a:close/>
                <a:moveTo>
                  <a:pt x="41378" y="26129"/>
                </a:moveTo>
                <a:lnTo>
                  <a:pt x="41378" y="26129"/>
                </a:lnTo>
                <a:cubicBezTo>
                  <a:pt x="41421" y="26136"/>
                  <a:pt x="41463" y="26144"/>
                  <a:pt x="41506" y="26152"/>
                </a:cubicBezTo>
                <a:cubicBezTo>
                  <a:pt x="41474" y="26158"/>
                  <a:pt x="41440" y="26163"/>
                  <a:pt x="41407" y="26171"/>
                </a:cubicBezTo>
                <a:cubicBezTo>
                  <a:pt x="41396" y="26156"/>
                  <a:pt x="41389" y="26143"/>
                  <a:pt x="41378" y="26129"/>
                </a:cubicBezTo>
                <a:close/>
                <a:moveTo>
                  <a:pt x="43564" y="26101"/>
                </a:moveTo>
                <a:cubicBezTo>
                  <a:pt x="43587" y="26136"/>
                  <a:pt x="43608" y="26171"/>
                  <a:pt x="43630" y="26206"/>
                </a:cubicBezTo>
                <a:cubicBezTo>
                  <a:pt x="43538" y="26185"/>
                  <a:pt x="43443" y="26164"/>
                  <a:pt x="43350" y="26144"/>
                </a:cubicBezTo>
                <a:cubicBezTo>
                  <a:pt x="43422" y="26129"/>
                  <a:pt x="43493" y="26116"/>
                  <a:pt x="43564" y="26101"/>
                </a:cubicBezTo>
                <a:close/>
                <a:moveTo>
                  <a:pt x="35677" y="25732"/>
                </a:moveTo>
                <a:cubicBezTo>
                  <a:pt x="35851" y="25753"/>
                  <a:pt x="36024" y="25773"/>
                  <a:pt x="36198" y="25789"/>
                </a:cubicBezTo>
                <a:lnTo>
                  <a:pt x="35832" y="25876"/>
                </a:lnTo>
                <a:lnTo>
                  <a:pt x="34374" y="26225"/>
                </a:lnTo>
                <a:cubicBezTo>
                  <a:pt x="34615" y="26100"/>
                  <a:pt x="34854" y="25972"/>
                  <a:pt x="35094" y="25846"/>
                </a:cubicBezTo>
                <a:cubicBezTo>
                  <a:pt x="35235" y="25827"/>
                  <a:pt x="35372" y="25803"/>
                  <a:pt x="35506" y="25773"/>
                </a:cubicBezTo>
                <a:cubicBezTo>
                  <a:pt x="35610" y="25797"/>
                  <a:pt x="35710" y="25822"/>
                  <a:pt x="35817" y="25845"/>
                </a:cubicBezTo>
                <a:cubicBezTo>
                  <a:pt x="35763" y="25806"/>
                  <a:pt x="35713" y="25773"/>
                  <a:pt x="35662" y="25737"/>
                </a:cubicBezTo>
                <a:cubicBezTo>
                  <a:pt x="35668" y="25736"/>
                  <a:pt x="35672" y="25734"/>
                  <a:pt x="35677" y="25732"/>
                </a:cubicBezTo>
                <a:close/>
                <a:moveTo>
                  <a:pt x="52784" y="26136"/>
                </a:moveTo>
                <a:lnTo>
                  <a:pt x="52784" y="26136"/>
                </a:lnTo>
                <a:cubicBezTo>
                  <a:pt x="52770" y="26167"/>
                  <a:pt x="52758" y="26198"/>
                  <a:pt x="52746" y="26228"/>
                </a:cubicBezTo>
                <a:cubicBezTo>
                  <a:pt x="52695" y="26228"/>
                  <a:pt x="52645" y="26229"/>
                  <a:pt x="52594" y="26229"/>
                </a:cubicBezTo>
                <a:cubicBezTo>
                  <a:pt x="52569" y="26229"/>
                  <a:pt x="52544" y="26229"/>
                  <a:pt x="52519" y="26228"/>
                </a:cubicBezTo>
                <a:cubicBezTo>
                  <a:pt x="52608" y="26198"/>
                  <a:pt x="52696" y="26167"/>
                  <a:pt x="52784" y="26136"/>
                </a:cubicBezTo>
                <a:close/>
                <a:moveTo>
                  <a:pt x="19468" y="25250"/>
                </a:moveTo>
                <a:cubicBezTo>
                  <a:pt x="19509" y="25376"/>
                  <a:pt x="19563" y="25502"/>
                  <a:pt x="19637" y="25625"/>
                </a:cubicBezTo>
                <a:cubicBezTo>
                  <a:pt x="19409" y="25825"/>
                  <a:pt x="19190" y="26027"/>
                  <a:pt x="18979" y="26233"/>
                </a:cubicBezTo>
                <a:lnTo>
                  <a:pt x="18809" y="26031"/>
                </a:lnTo>
                <a:lnTo>
                  <a:pt x="18617" y="25767"/>
                </a:lnTo>
                <a:cubicBezTo>
                  <a:pt x="18898" y="25594"/>
                  <a:pt x="19182" y="25420"/>
                  <a:pt x="19468" y="25250"/>
                </a:cubicBezTo>
                <a:close/>
                <a:moveTo>
                  <a:pt x="59691" y="25730"/>
                </a:moveTo>
                <a:cubicBezTo>
                  <a:pt x="59824" y="25869"/>
                  <a:pt x="59971" y="26004"/>
                  <a:pt x="60134" y="26134"/>
                </a:cubicBezTo>
                <a:cubicBezTo>
                  <a:pt x="60133" y="26136"/>
                  <a:pt x="60133" y="26140"/>
                  <a:pt x="60132" y="26143"/>
                </a:cubicBezTo>
                <a:cubicBezTo>
                  <a:pt x="59928" y="26178"/>
                  <a:pt x="59728" y="26217"/>
                  <a:pt x="59527" y="26259"/>
                </a:cubicBezTo>
                <a:cubicBezTo>
                  <a:pt x="59458" y="26144"/>
                  <a:pt x="59388" y="26029"/>
                  <a:pt x="59321" y="25912"/>
                </a:cubicBezTo>
                <a:cubicBezTo>
                  <a:pt x="59403" y="25872"/>
                  <a:pt x="59485" y="25828"/>
                  <a:pt x="59568" y="25787"/>
                </a:cubicBezTo>
                <a:lnTo>
                  <a:pt x="59691" y="25730"/>
                </a:lnTo>
                <a:close/>
                <a:moveTo>
                  <a:pt x="21964" y="25582"/>
                </a:moveTo>
                <a:lnTo>
                  <a:pt x="21964" y="25582"/>
                </a:lnTo>
                <a:cubicBezTo>
                  <a:pt x="21850" y="25752"/>
                  <a:pt x="21727" y="25920"/>
                  <a:pt x="21602" y="26087"/>
                </a:cubicBezTo>
                <a:cubicBezTo>
                  <a:pt x="21502" y="26149"/>
                  <a:pt x="21397" y="26207"/>
                  <a:pt x="21296" y="26267"/>
                </a:cubicBezTo>
                <a:cubicBezTo>
                  <a:pt x="21270" y="26261"/>
                  <a:pt x="21242" y="26258"/>
                  <a:pt x="21217" y="26252"/>
                </a:cubicBezTo>
                <a:cubicBezTo>
                  <a:pt x="21177" y="26244"/>
                  <a:pt x="21141" y="26233"/>
                  <a:pt x="21103" y="26222"/>
                </a:cubicBezTo>
                <a:cubicBezTo>
                  <a:pt x="21394" y="26010"/>
                  <a:pt x="21683" y="25798"/>
                  <a:pt x="21964" y="25582"/>
                </a:cubicBezTo>
                <a:close/>
                <a:moveTo>
                  <a:pt x="22682" y="25887"/>
                </a:moveTo>
                <a:cubicBezTo>
                  <a:pt x="22762" y="25963"/>
                  <a:pt x="22842" y="26041"/>
                  <a:pt x="22929" y="26116"/>
                </a:cubicBezTo>
                <a:cubicBezTo>
                  <a:pt x="22936" y="26120"/>
                  <a:pt x="22944" y="26127"/>
                  <a:pt x="22952" y="26134"/>
                </a:cubicBezTo>
                <a:cubicBezTo>
                  <a:pt x="22882" y="26154"/>
                  <a:pt x="22815" y="26174"/>
                  <a:pt x="22743" y="26192"/>
                </a:cubicBezTo>
                <a:cubicBezTo>
                  <a:pt x="22497" y="26253"/>
                  <a:pt x="22243" y="26296"/>
                  <a:pt x="21988" y="26309"/>
                </a:cubicBezTo>
                <a:cubicBezTo>
                  <a:pt x="22222" y="26171"/>
                  <a:pt x="22453" y="26029"/>
                  <a:pt x="22682" y="25887"/>
                </a:cubicBezTo>
                <a:close/>
                <a:moveTo>
                  <a:pt x="32453" y="25785"/>
                </a:moveTo>
                <a:lnTo>
                  <a:pt x="32862" y="26019"/>
                </a:lnTo>
                <a:lnTo>
                  <a:pt x="33307" y="26233"/>
                </a:lnTo>
                <a:cubicBezTo>
                  <a:pt x="33317" y="26256"/>
                  <a:pt x="33328" y="26277"/>
                  <a:pt x="33337" y="26301"/>
                </a:cubicBezTo>
                <a:cubicBezTo>
                  <a:pt x="33323" y="26308"/>
                  <a:pt x="33310" y="26315"/>
                  <a:pt x="33296" y="26323"/>
                </a:cubicBezTo>
                <a:cubicBezTo>
                  <a:pt x="33268" y="26318"/>
                  <a:pt x="33237" y="26313"/>
                  <a:pt x="33209" y="26308"/>
                </a:cubicBezTo>
                <a:cubicBezTo>
                  <a:pt x="32985" y="26269"/>
                  <a:pt x="32765" y="26226"/>
                  <a:pt x="32546" y="26182"/>
                </a:cubicBezTo>
                <a:cubicBezTo>
                  <a:pt x="32504" y="26052"/>
                  <a:pt x="32470" y="25921"/>
                  <a:pt x="32443" y="25790"/>
                </a:cubicBezTo>
                <a:cubicBezTo>
                  <a:pt x="32446" y="25789"/>
                  <a:pt x="32449" y="25786"/>
                  <a:pt x="32453" y="25785"/>
                </a:cubicBezTo>
                <a:close/>
                <a:moveTo>
                  <a:pt x="39994" y="25923"/>
                </a:moveTo>
                <a:cubicBezTo>
                  <a:pt x="40240" y="25957"/>
                  <a:pt x="40489" y="25990"/>
                  <a:pt x="40734" y="26028"/>
                </a:cubicBezTo>
                <a:cubicBezTo>
                  <a:pt x="40696" y="26126"/>
                  <a:pt x="40649" y="26223"/>
                  <a:pt x="40600" y="26319"/>
                </a:cubicBezTo>
                <a:cubicBezTo>
                  <a:pt x="40490" y="26339"/>
                  <a:pt x="40378" y="26361"/>
                  <a:pt x="40267" y="26380"/>
                </a:cubicBezTo>
                <a:cubicBezTo>
                  <a:pt x="40021" y="26244"/>
                  <a:pt x="39799" y="26092"/>
                  <a:pt x="39595" y="25930"/>
                </a:cubicBezTo>
                <a:cubicBezTo>
                  <a:pt x="39728" y="25929"/>
                  <a:pt x="39862" y="25926"/>
                  <a:pt x="39994" y="25923"/>
                </a:cubicBezTo>
                <a:close/>
                <a:moveTo>
                  <a:pt x="13354" y="25344"/>
                </a:moveTo>
                <a:cubicBezTo>
                  <a:pt x="13402" y="25431"/>
                  <a:pt x="13448" y="25519"/>
                  <a:pt x="13491" y="25606"/>
                </a:cubicBezTo>
                <a:cubicBezTo>
                  <a:pt x="13434" y="25746"/>
                  <a:pt x="13401" y="25900"/>
                  <a:pt x="13434" y="26069"/>
                </a:cubicBezTo>
                <a:cubicBezTo>
                  <a:pt x="13249" y="26175"/>
                  <a:pt x="13064" y="26282"/>
                  <a:pt x="12882" y="26388"/>
                </a:cubicBezTo>
                <a:cubicBezTo>
                  <a:pt x="12842" y="26248"/>
                  <a:pt x="12806" y="26107"/>
                  <a:pt x="12767" y="25967"/>
                </a:cubicBezTo>
                <a:cubicBezTo>
                  <a:pt x="12800" y="25939"/>
                  <a:pt x="12832" y="25914"/>
                  <a:pt x="12861" y="25887"/>
                </a:cubicBezTo>
                <a:cubicBezTo>
                  <a:pt x="13042" y="25715"/>
                  <a:pt x="13211" y="25535"/>
                  <a:pt x="13354" y="25344"/>
                </a:cubicBezTo>
                <a:close/>
                <a:moveTo>
                  <a:pt x="16899" y="26281"/>
                </a:moveTo>
                <a:lnTo>
                  <a:pt x="16935" y="26305"/>
                </a:lnTo>
                <a:cubicBezTo>
                  <a:pt x="16818" y="26378"/>
                  <a:pt x="16807" y="26384"/>
                  <a:pt x="16736" y="26427"/>
                </a:cubicBezTo>
                <a:cubicBezTo>
                  <a:pt x="16732" y="26413"/>
                  <a:pt x="16726" y="26400"/>
                  <a:pt x="16722" y="26385"/>
                </a:cubicBezTo>
                <a:lnTo>
                  <a:pt x="16754" y="26331"/>
                </a:lnTo>
                <a:cubicBezTo>
                  <a:pt x="16803" y="26315"/>
                  <a:pt x="16851" y="26297"/>
                  <a:pt x="16899" y="26281"/>
                </a:cubicBezTo>
                <a:close/>
                <a:moveTo>
                  <a:pt x="25069" y="26074"/>
                </a:moveTo>
                <a:cubicBezTo>
                  <a:pt x="25471" y="26084"/>
                  <a:pt x="25865" y="26177"/>
                  <a:pt x="26220" y="26323"/>
                </a:cubicBezTo>
                <a:cubicBezTo>
                  <a:pt x="26261" y="26339"/>
                  <a:pt x="26299" y="26359"/>
                  <a:pt x="26339" y="26378"/>
                </a:cubicBezTo>
                <a:cubicBezTo>
                  <a:pt x="25990" y="26378"/>
                  <a:pt x="25643" y="26400"/>
                  <a:pt x="25301" y="26437"/>
                </a:cubicBezTo>
                <a:cubicBezTo>
                  <a:pt x="25254" y="26369"/>
                  <a:pt x="25206" y="26300"/>
                  <a:pt x="25164" y="26232"/>
                </a:cubicBezTo>
                <a:cubicBezTo>
                  <a:pt x="25129" y="26179"/>
                  <a:pt x="25101" y="26126"/>
                  <a:pt x="25069" y="26074"/>
                </a:cubicBezTo>
                <a:close/>
                <a:moveTo>
                  <a:pt x="58977" y="26103"/>
                </a:moveTo>
                <a:cubicBezTo>
                  <a:pt x="59026" y="26187"/>
                  <a:pt x="59076" y="26269"/>
                  <a:pt x="59125" y="26351"/>
                </a:cubicBezTo>
                <a:cubicBezTo>
                  <a:pt x="59000" y="26380"/>
                  <a:pt x="58874" y="26408"/>
                  <a:pt x="58749" y="26440"/>
                </a:cubicBezTo>
                <a:cubicBezTo>
                  <a:pt x="58734" y="26384"/>
                  <a:pt x="58716" y="26330"/>
                  <a:pt x="58698" y="26275"/>
                </a:cubicBezTo>
                <a:cubicBezTo>
                  <a:pt x="58786" y="26215"/>
                  <a:pt x="58880" y="26158"/>
                  <a:pt x="58977" y="26103"/>
                </a:cubicBezTo>
                <a:close/>
                <a:moveTo>
                  <a:pt x="70326" y="25912"/>
                </a:moveTo>
                <a:cubicBezTo>
                  <a:pt x="70359" y="25970"/>
                  <a:pt x="70392" y="26027"/>
                  <a:pt x="70424" y="26086"/>
                </a:cubicBezTo>
                <a:cubicBezTo>
                  <a:pt x="70193" y="26210"/>
                  <a:pt x="69959" y="26331"/>
                  <a:pt x="69716" y="26450"/>
                </a:cubicBezTo>
                <a:cubicBezTo>
                  <a:pt x="69696" y="26282"/>
                  <a:pt x="69677" y="26114"/>
                  <a:pt x="69657" y="25945"/>
                </a:cubicBezTo>
                <a:cubicBezTo>
                  <a:pt x="69880" y="25934"/>
                  <a:pt x="70104" y="25923"/>
                  <a:pt x="70326" y="25912"/>
                </a:cubicBezTo>
                <a:close/>
                <a:moveTo>
                  <a:pt x="15516" y="25458"/>
                </a:moveTo>
                <a:cubicBezTo>
                  <a:pt x="15635" y="25719"/>
                  <a:pt x="15763" y="25980"/>
                  <a:pt x="15900" y="26237"/>
                </a:cubicBezTo>
                <a:cubicBezTo>
                  <a:pt x="15865" y="26248"/>
                  <a:pt x="15829" y="26260"/>
                  <a:pt x="15794" y="26271"/>
                </a:cubicBezTo>
                <a:cubicBezTo>
                  <a:pt x="15521" y="26354"/>
                  <a:pt x="15238" y="26420"/>
                  <a:pt x="14946" y="26446"/>
                </a:cubicBezTo>
                <a:cubicBezTo>
                  <a:pt x="14883" y="26452"/>
                  <a:pt x="14819" y="26456"/>
                  <a:pt x="14756" y="26456"/>
                </a:cubicBezTo>
                <a:cubicBezTo>
                  <a:pt x="14611" y="26456"/>
                  <a:pt x="14469" y="26439"/>
                  <a:pt x="14345" y="26402"/>
                </a:cubicBezTo>
                <a:cubicBezTo>
                  <a:pt x="14322" y="26336"/>
                  <a:pt x="14296" y="26271"/>
                  <a:pt x="14270" y="26206"/>
                </a:cubicBezTo>
                <a:lnTo>
                  <a:pt x="14797" y="25858"/>
                </a:lnTo>
                <a:cubicBezTo>
                  <a:pt x="14900" y="25786"/>
                  <a:pt x="15015" y="25721"/>
                  <a:pt x="15134" y="25660"/>
                </a:cubicBezTo>
                <a:lnTo>
                  <a:pt x="15489" y="25473"/>
                </a:lnTo>
                <a:cubicBezTo>
                  <a:pt x="15498" y="25467"/>
                  <a:pt x="15507" y="25463"/>
                  <a:pt x="15516" y="25458"/>
                </a:cubicBezTo>
                <a:close/>
                <a:moveTo>
                  <a:pt x="12033" y="25412"/>
                </a:moveTo>
                <a:cubicBezTo>
                  <a:pt x="12045" y="25612"/>
                  <a:pt x="12060" y="25814"/>
                  <a:pt x="12081" y="26015"/>
                </a:cubicBezTo>
                <a:cubicBezTo>
                  <a:pt x="12043" y="26044"/>
                  <a:pt x="12007" y="26078"/>
                  <a:pt x="11969" y="26107"/>
                </a:cubicBezTo>
                <a:cubicBezTo>
                  <a:pt x="11810" y="26228"/>
                  <a:pt x="11639" y="26348"/>
                  <a:pt x="11465" y="26468"/>
                </a:cubicBezTo>
                <a:lnTo>
                  <a:pt x="11423" y="26441"/>
                </a:lnTo>
                <a:cubicBezTo>
                  <a:pt x="11428" y="26396"/>
                  <a:pt x="11429" y="26353"/>
                  <a:pt x="11437" y="26308"/>
                </a:cubicBezTo>
                <a:cubicBezTo>
                  <a:pt x="11634" y="26102"/>
                  <a:pt x="11797" y="25884"/>
                  <a:pt x="11919" y="25657"/>
                </a:cubicBezTo>
                <a:cubicBezTo>
                  <a:pt x="11962" y="25577"/>
                  <a:pt x="12001" y="25496"/>
                  <a:pt x="12033" y="25412"/>
                </a:cubicBezTo>
                <a:close/>
                <a:moveTo>
                  <a:pt x="26982" y="24670"/>
                </a:moveTo>
                <a:cubicBezTo>
                  <a:pt x="27054" y="24698"/>
                  <a:pt x="27128" y="24727"/>
                  <a:pt x="27201" y="24752"/>
                </a:cubicBezTo>
                <a:cubicBezTo>
                  <a:pt x="27354" y="24986"/>
                  <a:pt x="27536" y="25214"/>
                  <a:pt x="27744" y="25431"/>
                </a:cubicBezTo>
                <a:cubicBezTo>
                  <a:pt x="27934" y="25623"/>
                  <a:pt x="28146" y="25803"/>
                  <a:pt x="28372" y="25975"/>
                </a:cubicBezTo>
                <a:cubicBezTo>
                  <a:pt x="28365" y="26015"/>
                  <a:pt x="28355" y="26054"/>
                  <a:pt x="28350" y="26093"/>
                </a:cubicBezTo>
                <a:cubicBezTo>
                  <a:pt x="28210" y="26183"/>
                  <a:pt x="28067" y="26268"/>
                  <a:pt x="27917" y="26347"/>
                </a:cubicBezTo>
                <a:cubicBezTo>
                  <a:pt x="27831" y="26393"/>
                  <a:pt x="27742" y="26437"/>
                  <a:pt x="27653" y="26479"/>
                </a:cubicBezTo>
                <a:cubicBezTo>
                  <a:pt x="27523" y="26458"/>
                  <a:pt x="27391" y="26441"/>
                  <a:pt x="27258" y="26426"/>
                </a:cubicBezTo>
                <a:cubicBezTo>
                  <a:pt x="27115" y="26343"/>
                  <a:pt x="26969" y="26261"/>
                  <a:pt x="26812" y="26185"/>
                </a:cubicBezTo>
                <a:cubicBezTo>
                  <a:pt x="26432" y="26004"/>
                  <a:pt x="26004" y="25847"/>
                  <a:pt x="25503" y="25781"/>
                </a:cubicBezTo>
                <a:cubicBezTo>
                  <a:pt x="25347" y="25759"/>
                  <a:pt x="25187" y="25750"/>
                  <a:pt x="25027" y="25750"/>
                </a:cubicBezTo>
                <a:cubicBezTo>
                  <a:pt x="24985" y="25750"/>
                  <a:pt x="24943" y="25751"/>
                  <a:pt x="24900" y="25752"/>
                </a:cubicBezTo>
                <a:cubicBezTo>
                  <a:pt x="24898" y="25745"/>
                  <a:pt x="24894" y="25737"/>
                  <a:pt x="24889" y="25730"/>
                </a:cubicBezTo>
                <a:cubicBezTo>
                  <a:pt x="25173" y="25594"/>
                  <a:pt x="25460" y="25460"/>
                  <a:pt x="25738" y="25319"/>
                </a:cubicBezTo>
                <a:cubicBezTo>
                  <a:pt x="26160" y="25109"/>
                  <a:pt x="26573" y="24892"/>
                  <a:pt x="26982" y="24670"/>
                </a:cubicBezTo>
                <a:close/>
                <a:moveTo>
                  <a:pt x="44697" y="25854"/>
                </a:moveTo>
                <a:cubicBezTo>
                  <a:pt x="44826" y="26051"/>
                  <a:pt x="44950" y="26249"/>
                  <a:pt x="45065" y="26449"/>
                </a:cubicBezTo>
                <a:cubicBezTo>
                  <a:pt x="45006" y="26470"/>
                  <a:pt x="44945" y="26489"/>
                  <a:pt x="44885" y="26511"/>
                </a:cubicBezTo>
                <a:lnTo>
                  <a:pt x="44805" y="26488"/>
                </a:lnTo>
                <a:cubicBezTo>
                  <a:pt x="44701" y="26456"/>
                  <a:pt x="44594" y="26432"/>
                  <a:pt x="44487" y="26406"/>
                </a:cubicBezTo>
                <a:cubicBezTo>
                  <a:pt x="44510" y="26232"/>
                  <a:pt x="44533" y="26058"/>
                  <a:pt x="44557" y="25885"/>
                </a:cubicBezTo>
                <a:cubicBezTo>
                  <a:pt x="44603" y="25873"/>
                  <a:pt x="44651" y="25863"/>
                  <a:pt x="44697" y="25854"/>
                </a:cubicBezTo>
                <a:close/>
                <a:moveTo>
                  <a:pt x="49891" y="26387"/>
                </a:moveTo>
                <a:lnTo>
                  <a:pt x="49891" y="26387"/>
                </a:lnTo>
                <a:cubicBezTo>
                  <a:pt x="49966" y="26396"/>
                  <a:pt x="50039" y="26408"/>
                  <a:pt x="50115" y="26418"/>
                </a:cubicBezTo>
                <a:cubicBezTo>
                  <a:pt x="50165" y="26425"/>
                  <a:pt x="50216" y="26429"/>
                  <a:pt x="50265" y="26434"/>
                </a:cubicBezTo>
                <a:cubicBezTo>
                  <a:pt x="50250" y="26461"/>
                  <a:pt x="50236" y="26485"/>
                  <a:pt x="50221" y="26511"/>
                </a:cubicBezTo>
                <a:cubicBezTo>
                  <a:pt x="50113" y="26470"/>
                  <a:pt x="50002" y="26429"/>
                  <a:pt x="49891" y="26387"/>
                </a:cubicBezTo>
                <a:close/>
                <a:moveTo>
                  <a:pt x="10331" y="24080"/>
                </a:moveTo>
                <a:cubicBezTo>
                  <a:pt x="10534" y="24123"/>
                  <a:pt x="10744" y="24153"/>
                  <a:pt x="10959" y="24171"/>
                </a:cubicBezTo>
                <a:cubicBezTo>
                  <a:pt x="10764" y="24753"/>
                  <a:pt x="10372" y="25306"/>
                  <a:pt x="9803" y="25773"/>
                </a:cubicBezTo>
                <a:cubicBezTo>
                  <a:pt x="9426" y="26067"/>
                  <a:pt x="8976" y="26323"/>
                  <a:pt x="8479" y="26537"/>
                </a:cubicBezTo>
                <a:cubicBezTo>
                  <a:pt x="8472" y="25922"/>
                  <a:pt x="8479" y="25309"/>
                  <a:pt x="8504" y="24695"/>
                </a:cubicBezTo>
                <a:cubicBezTo>
                  <a:pt x="8509" y="24694"/>
                  <a:pt x="8515" y="24694"/>
                  <a:pt x="8521" y="24693"/>
                </a:cubicBezTo>
                <a:cubicBezTo>
                  <a:pt x="9174" y="24574"/>
                  <a:pt x="9803" y="24372"/>
                  <a:pt x="10331" y="24080"/>
                </a:cubicBezTo>
                <a:close/>
                <a:moveTo>
                  <a:pt x="57984" y="25956"/>
                </a:moveTo>
                <a:cubicBezTo>
                  <a:pt x="58040" y="26051"/>
                  <a:pt x="58094" y="26147"/>
                  <a:pt x="58134" y="26245"/>
                </a:cubicBezTo>
                <a:cubicBezTo>
                  <a:pt x="58054" y="26307"/>
                  <a:pt x="57979" y="26370"/>
                  <a:pt x="57908" y="26436"/>
                </a:cubicBezTo>
                <a:cubicBezTo>
                  <a:pt x="57871" y="26470"/>
                  <a:pt x="57842" y="26506"/>
                  <a:pt x="57807" y="26542"/>
                </a:cubicBezTo>
                <a:cubicBezTo>
                  <a:pt x="57652" y="26395"/>
                  <a:pt x="57480" y="26253"/>
                  <a:pt x="57300" y="26116"/>
                </a:cubicBezTo>
                <a:cubicBezTo>
                  <a:pt x="57439" y="26084"/>
                  <a:pt x="57592" y="26051"/>
                  <a:pt x="57768" y="26007"/>
                </a:cubicBezTo>
                <a:lnTo>
                  <a:pt x="57984" y="25956"/>
                </a:lnTo>
                <a:close/>
                <a:moveTo>
                  <a:pt x="30072" y="25883"/>
                </a:moveTo>
                <a:cubicBezTo>
                  <a:pt x="30235" y="25935"/>
                  <a:pt x="30398" y="25990"/>
                  <a:pt x="30565" y="26039"/>
                </a:cubicBezTo>
                <a:cubicBezTo>
                  <a:pt x="30529" y="26134"/>
                  <a:pt x="30487" y="26227"/>
                  <a:pt x="30448" y="26321"/>
                </a:cubicBezTo>
                <a:cubicBezTo>
                  <a:pt x="30412" y="26365"/>
                  <a:pt x="30374" y="26407"/>
                  <a:pt x="30338" y="26451"/>
                </a:cubicBezTo>
                <a:cubicBezTo>
                  <a:pt x="30248" y="26488"/>
                  <a:pt x="30159" y="26525"/>
                  <a:pt x="30069" y="26561"/>
                </a:cubicBezTo>
                <a:cubicBezTo>
                  <a:pt x="30066" y="26335"/>
                  <a:pt x="30068" y="26108"/>
                  <a:pt x="30072" y="25883"/>
                </a:cubicBezTo>
                <a:close/>
                <a:moveTo>
                  <a:pt x="63455" y="26525"/>
                </a:moveTo>
                <a:lnTo>
                  <a:pt x="63455" y="26525"/>
                </a:lnTo>
                <a:cubicBezTo>
                  <a:pt x="63501" y="26526"/>
                  <a:pt x="63546" y="26527"/>
                  <a:pt x="63591" y="26528"/>
                </a:cubicBezTo>
                <a:cubicBezTo>
                  <a:pt x="63555" y="26544"/>
                  <a:pt x="63517" y="26557"/>
                  <a:pt x="63479" y="26572"/>
                </a:cubicBezTo>
                <a:cubicBezTo>
                  <a:pt x="63471" y="26556"/>
                  <a:pt x="63464" y="26541"/>
                  <a:pt x="63455" y="26525"/>
                </a:cubicBezTo>
                <a:close/>
                <a:moveTo>
                  <a:pt x="24532" y="26113"/>
                </a:moveTo>
                <a:cubicBezTo>
                  <a:pt x="24605" y="26248"/>
                  <a:pt x="24689" y="26380"/>
                  <a:pt x="24778" y="26511"/>
                </a:cubicBezTo>
                <a:cubicBezTo>
                  <a:pt x="24659" y="26533"/>
                  <a:pt x="24543" y="26553"/>
                  <a:pt x="24426" y="26576"/>
                </a:cubicBezTo>
                <a:cubicBezTo>
                  <a:pt x="24364" y="26444"/>
                  <a:pt x="24306" y="26312"/>
                  <a:pt x="24248" y="26179"/>
                </a:cubicBezTo>
                <a:cubicBezTo>
                  <a:pt x="24267" y="26174"/>
                  <a:pt x="24287" y="26167"/>
                  <a:pt x="24305" y="26162"/>
                </a:cubicBezTo>
                <a:cubicBezTo>
                  <a:pt x="24377" y="26141"/>
                  <a:pt x="24453" y="26126"/>
                  <a:pt x="24532" y="26113"/>
                </a:cubicBezTo>
                <a:close/>
                <a:moveTo>
                  <a:pt x="8079" y="24759"/>
                </a:moveTo>
                <a:cubicBezTo>
                  <a:pt x="8055" y="25367"/>
                  <a:pt x="8046" y="25975"/>
                  <a:pt x="8051" y="26583"/>
                </a:cubicBezTo>
                <a:cubicBezTo>
                  <a:pt x="8010" y="26553"/>
                  <a:pt x="7966" y="26525"/>
                  <a:pt x="7927" y="26494"/>
                </a:cubicBezTo>
                <a:cubicBezTo>
                  <a:pt x="7384" y="26072"/>
                  <a:pt x="6928" y="25606"/>
                  <a:pt x="6564" y="25111"/>
                </a:cubicBezTo>
                <a:cubicBezTo>
                  <a:pt x="6550" y="25078"/>
                  <a:pt x="6537" y="25044"/>
                  <a:pt x="6523" y="25012"/>
                </a:cubicBezTo>
                <a:cubicBezTo>
                  <a:pt x="6516" y="24945"/>
                  <a:pt x="6514" y="24879"/>
                  <a:pt x="6511" y="24811"/>
                </a:cubicBezTo>
                <a:lnTo>
                  <a:pt x="6511" y="24811"/>
                </a:lnTo>
                <a:cubicBezTo>
                  <a:pt x="6680" y="24822"/>
                  <a:pt x="6849" y="24827"/>
                  <a:pt x="7019" y="24827"/>
                </a:cubicBezTo>
                <a:cubicBezTo>
                  <a:pt x="7374" y="24827"/>
                  <a:pt x="7729" y="24804"/>
                  <a:pt x="8079" y="24759"/>
                </a:cubicBezTo>
                <a:close/>
                <a:moveTo>
                  <a:pt x="38691" y="25932"/>
                </a:moveTo>
                <a:cubicBezTo>
                  <a:pt x="38726" y="25932"/>
                  <a:pt x="38761" y="25932"/>
                  <a:pt x="38795" y="25932"/>
                </a:cubicBezTo>
                <a:cubicBezTo>
                  <a:pt x="38829" y="25932"/>
                  <a:pt x="38864" y="25932"/>
                  <a:pt x="38898" y="25933"/>
                </a:cubicBezTo>
                <a:cubicBezTo>
                  <a:pt x="39079" y="26096"/>
                  <a:pt x="39272" y="26256"/>
                  <a:pt x="39494" y="26405"/>
                </a:cubicBezTo>
                <a:cubicBezTo>
                  <a:pt x="39537" y="26436"/>
                  <a:pt x="39587" y="26463"/>
                  <a:pt x="39634" y="26492"/>
                </a:cubicBezTo>
                <a:cubicBezTo>
                  <a:pt x="39441" y="26525"/>
                  <a:pt x="39250" y="26558"/>
                  <a:pt x="39058" y="26590"/>
                </a:cubicBezTo>
                <a:cubicBezTo>
                  <a:pt x="38937" y="26369"/>
                  <a:pt x="38815" y="26150"/>
                  <a:pt x="38691" y="25932"/>
                </a:cubicBezTo>
                <a:close/>
                <a:moveTo>
                  <a:pt x="28310" y="26484"/>
                </a:moveTo>
                <a:cubicBezTo>
                  <a:pt x="28289" y="26522"/>
                  <a:pt x="28266" y="26560"/>
                  <a:pt x="28246" y="26599"/>
                </a:cubicBezTo>
                <a:cubicBezTo>
                  <a:pt x="28210" y="26591"/>
                  <a:pt x="28175" y="26583"/>
                  <a:pt x="28138" y="26574"/>
                </a:cubicBezTo>
                <a:cubicBezTo>
                  <a:pt x="28195" y="26544"/>
                  <a:pt x="28253" y="26515"/>
                  <a:pt x="28310" y="26484"/>
                </a:cubicBezTo>
                <a:close/>
                <a:moveTo>
                  <a:pt x="32684" y="26549"/>
                </a:moveTo>
                <a:lnTo>
                  <a:pt x="32684" y="26549"/>
                </a:lnTo>
                <a:cubicBezTo>
                  <a:pt x="32717" y="26556"/>
                  <a:pt x="32751" y="26565"/>
                  <a:pt x="32786" y="26571"/>
                </a:cubicBezTo>
                <a:cubicBezTo>
                  <a:pt x="32760" y="26583"/>
                  <a:pt x="32733" y="26597"/>
                  <a:pt x="32707" y="26609"/>
                </a:cubicBezTo>
                <a:cubicBezTo>
                  <a:pt x="32700" y="26590"/>
                  <a:pt x="32693" y="26570"/>
                  <a:pt x="32684" y="26549"/>
                </a:cubicBezTo>
                <a:close/>
                <a:moveTo>
                  <a:pt x="71388" y="26161"/>
                </a:moveTo>
                <a:cubicBezTo>
                  <a:pt x="71407" y="26173"/>
                  <a:pt x="71423" y="26187"/>
                  <a:pt x="71441" y="26199"/>
                </a:cubicBezTo>
                <a:cubicBezTo>
                  <a:pt x="71378" y="26346"/>
                  <a:pt x="71313" y="26493"/>
                  <a:pt x="71245" y="26641"/>
                </a:cubicBezTo>
                <a:cubicBezTo>
                  <a:pt x="71190" y="26548"/>
                  <a:pt x="71133" y="26456"/>
                  <a:pt x="71079" y="26364"/>
                </a:cubicBezTo>
                <a:cubicBezTo>
                  <a:pt x="71168" y="26305"/>
                  <a:pt x="71256" y="26244"/>
                  <a:pt x="71349" y="26187"/>
                </a:cubicBezTo>
                <a:cubicBezTo>
                  <a:pt x="71363" y="26178"/>
                  <a:pt x="71375" y="26168"/>
                  <a:pt x="71388" y="26161"/>
                </a:cubicBezTo>
                <a:close/>
                <a:moveTo>
                  <a:pt x="66520" y="25820"/>
                </a:moveTo>
                <a:cubicBezTo>
                  <a:pt x="66620" y="25854"/>
                  <a:pt x="66724" y="25883"/>
                  <a:pt x="66827" y="25905"/>
                </a:cubicBezTo>
                <a:cubicBezTo>
                  <a:pt x="66911" y="25922"/>
                  <a:pt x="66997" y="25936"/>
                  <a:pt x="67081" y="25948"/>
                </a:cubicBezTo>
                <a:cubicBezTo>
                  <a:pt x="66936" y="26178"/>
                  <a:pt x="66794" y="26410"/>
                  <a:pt x="66654" y="26642"/>
                </a:cubicBezTo>
                <a:cubicBezTo>
                  <a:pt x="66625" y="26635"/>
                  <a:pt x="66594" y="26626"/>
                  <a:pt x="66563" y="26620"/>
                </a:cubicBezTo>
                <a:cubicBezTo>
                  <a:pt x="66312" y="26565"/>
                  <a:pt x="66055" y="26520"/>
                  <a:pt x="65797" y="26475"/>
                </a:cubicBezTo>
                <a:cubicBezTo>
                  <a:pt x="65922" y="26328"/>
                  <a:pt x="66037" y="26179"/>
                  <a:pt x="66143" y="26027"/>
                </a:cubicBezTo>
                <a:cubicBezTo>
                  <a:pt x="66271" y="25959"/>
                  <a:pt x="66397" y="25890"/>
                  <a:pt x="66520" y="25820"/>
                </a:cubicBezTo>
                <a:close/>
                <a:moveTo>
                  <a:pt x="28896" y="26342"/>
                </a:moveTo>
                <a:cubicBezTo>
                  <a:pt x="28923" y="26358"/>
                  <a:pt x="28950" y="26373"/>
                  <a:pt x="28976" y="26388"/>
                </a:cubicBezTo>
                <a:cubicBezTo>
                  <a:pt x="28986" y="26409"/>
                  <a:pt x="28997" y="26430"/>
                  <a:pt x="29006" y="26452"/>
                </a:cubicBezTo>
                <a:lnTo>
                  <a:pt x="29031" y="26513"/>
                </a:lnTo>
                <a:cubicBezTo>
                  <a:pt x="29014" y="26560"/>
                  <a:pt x="28998" y="26608"/>
                  <a:pt x="28983" y="26654"/>
                </a:cubicBezTo>
                <a:cubicBezTo>
                  <a:pt x="28937" y="26651"/>
                  <a:pt x="28890" y="26651"/>
                  <a:pt x="28842" y="26650"/>
                </a:cubicBezTo>
                <a:cubicBezTo>
                  <a:pt x="28839" y="26584"/>
                  <a:pt x="28837" y="26517"/>
                  <a:pt x="28837" y="26452"/>
                </a:cubicBezTo>
                <a:cubicBezTo>
                  <a:pt x="28856" y="26416"/>
                  <a:pt x="28878" y="26379"/>
                  <a:pt x="28896" y="26342"/>
                </a:cubicBezTo>
                <a:close/>
                <a:moveTo>
                  <a:pt x="61977" y="26526"/>
                </a:moveTo>
                <a:cubicBezTo>
                  <a:pt x="61992" y="26572"/>
                  <a:pt x="62005" y="26621"/>
                  <a:pt x="62018" y="26668"/>
                </a:cubicBezTo>
                <a:cubicBezTo>
                  <a:pt x="61858" y="26638"/>
                  <a:pt x="61704" y="26599"/>
                  <a:pt x="61558" y="26550"/>
                </a:cubicBezTo>
                <a:cubicBezTo>
                  <a:pt x="61689" y="26542"/>
                  <a:pt x="61822" y="26533"/>
                  <a:pt x="61953" y="26527"/>
                </a:cubicBezTo>
                <a:cubicBezTo>
                  <a:pt x="61961" y="26527"/>
                  <a:pt x="61970" y="26527"/>
                  <a:pt x="61977" y="26526"/>
                </a:cubicBezTo>
                <a:close/>
                <a:moveTo>
                  <a:pt x="55713" y="26396"/>
                </a:moveTo>
                <a:lnTo>
                  <a:pt x="55713" y="26396"/>
                </a:lnTo>
                <a:cubicBezTo>
                  <a:pt x="55583" y="26501"/>
                  <a:pt x="55446" y="26603"/>
                  <a:pt x="55303" y="26702"/>
                </a:cubicBezTo>
                <a:cubicBezTo>
                  <a:pt x="55258" y="26670"/>
                  <a:pt x="55210" y="26638"/>
                  <a:pt x="55163" y="26608"/>
                </a:cubicBezTo>
                <a:cubicBezTo>
                  <a:pt x="55177" y="26559"/>
                  <a:pt x="55188" y="26510"/>
                  <a:pt x="55194" y="26461"/>
                </a:cubicBezTo>
                <a:cubicBezTo>
                  <a:pt x="55369" y="26441"/>
                  <a:pt x="55541" y="26419"/>
                  <a:pt x="55713" y="26396"/>
                </a:cubicBezTo>
                <a:close/>
                <a:moveTo>
                  <a:pt x="62281" y="26517"/>
                </a:moveTo>
                <a:cubicBezTo>
                  <a:pt x="62345" y="26582"/>
                  <a:pt x="62403" y="26648"/>
                  <a:pt x="62460" y="26716"/>
                </a:cubicBezTo>
                <a:cubicBezTo>
                  <a:pt x="62380" y="26713"/>
                  <a:pt x="62301" y="26706"/>
                  <a:pt x="62223" y="26696"/>
                </a:cubicBezTo>
                <a:cubicBezTo>
                  <a:pt x="62192" y="26639"/>
                  <a:pt x="62162" y="26579"/>
                  <a:pt x="62130" y="26522"/>
                </a:cubicBezTo>
                <a:cubicBezTo>
                  <a:pt x="62181" y="26521"/>
                  <a:pt x="62230" y="26520"/>
                  <a:pt x="62281" y="26517"/>
                </a:cubicBezTo>
                <a:close/>
                <a:moveTo>
                  <a:pt x="18222" y="26010"/>
                </a:moveTo>
                <a:cubicBezTo>
                  <a:pt x="18340" y="26176"/>
                  <a:pt x="18480" y="26332"/>
                  <a:pt x="18615" y="26492"/>
                </a:cubicBezTo>
                <a:lnTo>
                  <a:pt x="18663" y="26548"/>
                </a:lnTo>
                <a:cubicBezTo>
                  <a:pt x="18603" y="26609"/>
                  <a:pt x="18543" y="26672"/>
                  <a:pt x="18484" y="26734"/>
                </a:cubicBezTo>
                <a:cubicBezTo>
                  <a:pt x="18317" y="26659"/>
                  <a:pt x="18150" y="26584"/>
                  <a:pt x="17991" y="26502"/>
                </a:cubicBezTo>
                <a:cubicBezTo>
                  <a:pt x="17943" y="26477"/>
                  <a:pt x="17900" y="26448"/>
                  <a:pt x="17853" y="26422"/>
                </a:cubicBezTo>
                <a:cubicBezTo>
                  <a:pt x="17944" y="26310"/>
                  <a:pt x="18040" y="26200"/>
                  <a:pt x="18139" y="26090"/>
                </a:cubicBezTo>
                <a:cubicBezTo>
                  <a:pt x="18159" y="26068"/>
                  <a:pt x="18181" y="26047"/>
                  <a:pt x="18199" y="26026"/>
                </a:cubicBezTo>
                <a:cubicBezTo>
                  <a:pt x="18208" y="26020"/>
                  <a:pt x="18215" y="26016"/>
                  <a:pt x="18222" y="26010"/>
                </a:cubicBezTo>
                <a:close/>
                <a:moveTo>
                  <a:pt x="64953" y="26693"/>
                </a:moveTo>
                <a:lnTo>
                  <a:pt x="64953" y="26693"/>
                </a:lnTo>
                <a:cubicBezTo>
                  <a:pt x="64951" y="26707"/>
                  <a:pt x="64948" y="26720"/>
                  <a:pt x="64945" y="26733"/>
                </a:cubicBezTo>
                <a:cubicBezTo>
                  <a:pt x="64936" y="26742"/>
                  <a:pt x="64926" y="26751"/>
                  <a:pt x="64916" y="26760"/>
                </a:cubicBezTo>
                <a:cubicBezTo>
                  <a:pt x="64929" y="26739"/>
                  <a:pt x="64941" y="26716"/>
                  <a:pt x="64953" y="26693"/>
                </a:cubicBezTo>
                <a:close/>
                <a:moveTo>
                  <a:pt x="38070" y="26334"/>
                </a:moveTo>
                <a:cubicBezTo>
                  <a:pt x="38104" y="26467"/>
                  <a:pt x="38140" y="26602"/>
                  <a:pt x="38174" y="26735"/>
                </a:cubicBezTo>
                <a:cubicBezTo>
                  <a:pt x="38145" y="26740"/>
                  <a:pt x="38115" y="26745"/>
                  <a:pt x="38087" y="26751"/>
                </a:cubicBezTo>
                <a:lnTo>
                  <a:pt x="37923" y="26776"/>
                </a:lnTo>
                <a:cubicBezTo>
                  <a:pt x="37892" y="26675"/>
                  <a:pt x="37863" y="26576"/>
                  <a:pt x="37841" y="26476"/>
                </a:cubicBezTo>
                <a:cubicBezTo>
                  <a:pt x="37886" y="26446"/>
                  <a:pt x="37933" y="26419"/>
                  <a:pt x="37978" y="26392"/>
                </a:cubicBezTo>
                <a:lnTo>
                  <a:pt x="38070" y="26334"/>
                </a:lnTo>
                <a:close/>
                <a:moveTo>
                  <a:pt x="36998" y="25898"/>
                </a:moveTo>
                <a:cubicBezTo>
                  <a:pt x="37013" y="26108"/>
                  <a:pt x="37027" y="26321"/>
                  <a:pt x="37041" y="26533"/>
                </a:cubicBezTo>
                <a:lnTo>
                  <a:pt x="36975" y="26603"/>
                </a:lnTo>
                <a:cubicBezTo>
                  <a:pt x="36860" y="26669"/>
                  <a:pt x="36746" y="26734"/>
                  <a:pt x="36630" y="26799"/>
                </a:cubicBezTo>
                <a:cubicBezTo>
                  <a:pt x="36115" y="26738"/>
                  <a:pt x="35602" y="26672"/>
                  <a:pt x="35092" y="26602"/>
                </a:cubicBezTo>
                <a:cubicBezTo>
                  <a:pt x="34958" y="26552"/>
                  <a:pt x="34825" y="26503"/>
                  <a:pt x="34694" y="26450"/>
                </a:cubicBezTo>
                <a:lnTo>
                  <a:pt x="36029" y="26129"/>
                </a:lnTo>
                <a:lnTo>
                  <a:pt x="36998" y="25898"/>
                </a:lnTo>
                <a:close/>
                <a:moveTo>
                  <a:pt x="31784" y="26358"/>
                </a:moveTo>
                <a:cubicBezTo>
                  <a:pt x="31892" y="26383"/>
                  <a:pt x="32002" y="26403"/>
                  <a:pt x="32110" y="26428"/>
                </a:cubicBezTo>
                <a:cubicBezTo>
                  <a:pt x="32146" y="26532"/>
                  <a:pt x="32187" y="26634"/>
                  <a:pt x="32232" y="26735"/>
                </a:cubicBezTo>
                <a:lnTo>
                  <a:pt x="31868" y="26823"/>
                </a:lnTo>
                <a:cubicBezTo>
                  <a:pt x="31824" y="26819"/>
                  <a:pt x="31780" y="26814"/>
                  <a:pt x="31736" y="26810"/>
                </a:cubicBezTo>
                <a:cubicBezTo>
                  <a:pt x="31717" y="26790"/>
                  <a:pt x="31693" y="26771"/>
                  <a:pt x="31676" y="26752"/>
                </a:cubicBezTo>
                <a:cubicBezTo>
                  <a:pt x="31712" y="26620"/>
                  <a:pt x="31747" y="26489"/>
                  <a:pt x="31784" y="26358"/>
                </a:cubicBezTo>
                <a:close/>
                <a:moveTo>
                  <a:pt x="19877" y="25939"/>
                </a:moveTo>
                <a:cubicBezTo>
                  <a:pt x="19993" y="26062"/>
                  <a:pt x="20138" y="26174"/>
                  <a:pt x="20307" y="26272"/>
                </a:cubicBezTo>
                <a:lnTo>
                  <a:pt x="19633" y="26722"/>
                </a:lnTo>
                <a:lnTo>
                  <a:pt x="19479" y="26825"/>
                </a:lnTo>
                <a:lnTo>
                  <a:pt x="19240" y="26542"/>
                </a:lnTo>
                <a:cubicBezTo>
                  <a:pt x="19446" y="26339"/>
                  <a:pt x="19658" y="26138"/>
                  <a:pt x="19877" y="25939"/>
                </a:cubicBezTo>
                <a:close/>
                <a:moveTo>
                  <a:pt x="24985" y="26795"/>
                </a:moveTo>
                <a:cubicBezTo>
                  <a:pt x="24993" y="26805"/>
                  <a:pt x="25002" y="26816"/>
                  <a:pt x="25009" y="26827"/>
                </a:cubicBezTo>
                <a:cubicBezTo>
                  <a:pt x="24976" y="26820"/>
                  <a:pt x="24942" y="26814"/>
                  <a:pt x="24909" y="26806"/>
                </a:cubicBezTo>
                <a:cubicBezTo>
                  <a:pt x="24933" y="26802"/>
                  <a:pt x="24959" y="26800"/>
                  <a:pt x="24985" y="26795"/>
                </a:cubicBezTo>
                <a:close/>
                <a:moveTo>
                  <a:pt x="54361" y="26533"/>
                </a:moveTo>
                <a:cubicBezTo>
                  <a:pt x="54375" y="26541"/>
                  <a:pt x="54388" y="26549"/>
                  <a:pt x="54400" y="26558"/>
                </a:cubicBezTo>
                <a:cubicBezTo>
                  <a:pt x="54371" y="26645"/>
                  <a:pt x="54332" y="26732"/>
                  <a:pt x="54277" y="26817"/>
                </a:cubicBezTo>
                <a:cubicBezTo>
                  <a:pt x="54273" y="26823"/>
                  <a:pt x="54269" y="26828"/>
                  <a:pt x="54265" y="26836"/>
                </a:cubicBezTo>
                <a:cubicBezTo>
                  <a:pt x="54190" y="26741"/>
                  <a:pt x="54119" y="26646"/>
                  <a:pt x="54047" y="26552"/>
                </a:cubicBezTo>
                <a:cubicBezTo>
                  <a:pt x="54152" y="26547"/>
                  <a:pt x="54257" y="26539"/>
                  <a:pt x="54361" y="26533"/>
                </a:cubicBezTo>
                <a:close/>
                <a:moveTo>
                  <a:pt x="7288" y="26409"/>
                </a:moveTo>
                <a:cubicBezTo>
                  <a:pt x="7442" y="26544"/>
                  <a:pt x="7601" y="26673"/>
                  <a:pt x="7769" y="26800"/>
                </a:cubicBezTo>
                <a:cubicBezTo>
                  <a:pt x="7719" y="26816"/>
                  <a:pt x="7667" y="26832"/>
                  <a:pt x="7616" y="26848"/>
                </a:cubicBezTo>
                <a:cubicBezTo>
                  <a:pt x="7501" y="26705"/>
                  <a:pt x="7392" y="26559"/>
                  <a:pt x="7288" y="26409"/>
                </a:cubicBezTo>
                <a:close/>
                <a:moveTo>
                  <a:pt x="59949" y="26708"/>
                </a:moveTo>
                <a:lnTo>
                  <a:pt x="59903" y="26856"/>
                </a:lnTo>
                <a:cubicBezTo>
                  <a:pt x="59873" y="26814"/>
                  <a:pt x="59845" y="26770"/>
                  <a:pt x="59818" y="26727"/>
                </a:cubicBezTo>
                <a:cubicBezTo>
                  <a:pt x="59861" y="26721"/>
                  <a:pt x="59905" y="26714"/>
                  <a:pt x="59949" y="26708"/>
                </a:cubicBezTo>
                <a:close/>
                <a:moveTo>
                  <a:pt x="12140" y="26477"/>
                </a:moveTo>
                <a:cubicBezTo>
                  <a:pt x="12147" y="26527"/>
                  <a:pt x="12151" y="26577"/>
                  <a:pt x="12159" y="26629"/>
                </a:cubicBezTo>
                <a:cubicBezTo>
                  <a:pt x="12168" y="26685"/>
                  <a:pt x="12180" y="26744"/>
                  <a:pt x="12191" y="26801"/>
                </a:cubicBezTo>
                <a:cubicBezTo>
                  <a:pt x="12152" y="26826"/>
                  <a:pt x="12111" y="26849"/>
                  <a:pt x="12070" y="26874"/>
                </a:cubicBezTo>
                <a:cubicBezTo>
                  <a:pt x="11987" y="26816"/>
                  <a:pt x="11902" y="26760"/>
                  <a:pt x="11818" y="26705"/>
                </a:cubicBezTo>
                <a:cubicBezTo>
                  <a:pt x="11895" y="26651"/>
                  <a:pt x="11972" y="26599"/>
                  <a:pt x="12051" y="26544"/>
                </a:cubicBezTo>
                <a:cubicBezTo>
                  <a:pt x="12081" y="26522"/>
                  <a:pt x="12110" y="26499"/>
                  <a:pt x="12140" y="26477"/>
                </a:cubicBezTo>
                <a:close/>
                <a:moveTo>
                  <a:pt x="51351" y="26637"/>
                </a:moveTo>
                <a:lnTo>
                  <a:pt x="51400" y="26679"/>
                </a:lnTo>
                <a:cubicBezTo>
                  <a:pt x="51389" y="26691"/>
                  <a:pt x="51379" y="26703"/>
                  <a:pt x="51367" y="26714"/>
                </a:cubicBezTo>
                <a:lnTo>
                  <a:pt x="51207" y="26885"/>
                </a:lnTo>
                <a:cubicBezTo>
                  <a:pt x="51118" y="26850"/>
                  <a:pt x="51029" y="26816"/>
                  <a:pt x="50941" y="26783"/>
                </a:cubicBezTo>
                <a:cubicBezTo>
                  <a:pt x="51077" y="26735"/>
                  <a:pt x="51214" y="26686"/>
                  <a:pt x="51351" y="26637"/>
                </a:cubicBezTo>
                <a:close/>
                <a:moveTo>
                  <a:pt x="47316" y="26269"/>
                </a:moveTo>
                <a:cubicBezTo>
                  <a:pt x="47436" y="26293"/>
                  <a:pt x="47554" y="26321"/>
                  <a:pt x="47675" y="26346"/>
                </a:cubicBezTo>
                <a:lnTo>
                  <a:pt x="47769" y="26364"/>
                </a:lnTo>
                <a:cubicBezTo>
                  <a:pt x="47726" y="26538"/>
                  <a:pt x="47679" y="26713"/>
                  <a:pt x="47632" y="26887"/>
                </a:cubicBezTo>
                <a:cubicBezTo>
                  <a:pt x="47611" y="26875"/>
                  <a:pt x="47589" y="26862"/>
                  <a:pt x="47569" y="26850"/>
                </a:cubicBezTo>
                <a:cubicBezTo>
                  <a:pt x="47470" y="26789"/>
                  <a:pt x="47376" y="26727"/>
                  <a:pt x="47276" y="26666"/>
                </a:cubicBezTo>
                <a:cubicBezTo>
                  <a:pt x="47218" y="26556"/>
                  <a:pt x="47160" y="26445"/>
                  <a:pt x="47108" y="26335"/>
                </a:cubicBezTo>
                <a:cubicBezTo>
                  <a:pt x="47176" y="26311"/>
                  <a:pt x="47247" y="26292"/>
                  <a:pt x="47316" y="26269"/>
                </a:cubicBezTo>
                <a:close/>
                <a:moveTo>
                  <a:pt x="26340" y="26684"/>
                </a:moveTo>
                <a:cubicBezTo>
                  <a:pt x="26551" y="26684"/>
                  <a:pt x="26762" y="26692"/>
                  <a:pt x="26970" y="26707"/>
                </a:cubicBezTo>
                <a:cubicBezTo>
                  <a:pt x="26982" y="26716"/>
                  <a:pt x="26994" y="26722"/>
                  <a:pt x="27007" y="26730"/>
                </a:cubicBezTo>
                <a:cubicBezTo>
                  <a:pt x="26776" y="26803"/>
                  <a:pt x="26536" y="26858"/>
                  <a:pt x="26288" y="26887"/>
                </a:cubicBezTo>
                <a:cubicBezTo>
                  <a:pt x="26143" y="26905"/>
                  <a:pt x="25995" y="26912"/>
                  <a:pt x="25846" y="26912"/>
                </a:cubicBezTo>
                <a:cubicBezTo>
                  <a:pt x="25787" y="26912"/>
                  <a:pt x="25728" y="26911"/>
                  <a:pt x="25669" y="26909"/>
                </a:cubicBezTo>
                <a:cubicBezTo>
                  <a:pt x="25617" y="26849"/>
                  <a:pt x="25565" y="26789"/>
                  <a:pt x="25516" y="26728"/>
                </a:cubicBezTo>
                <a:cubicBezTo>
                  <a:pt x="25595" y="26720"/>
                  <a:pt x="25672" y="26711"/>
                  <a:pt x="25751" y="26706"/>
                </a:cubicBezTo>
                <a:cubicBezTo>
                  <a:pt x="25947" y="26691"/>
                  <a:pt x="26144" y="26684"/>
                  <a:pt x="26340" y="26684"/>
                </a:cubicBezTo>
                <a:close/>
                <a:moveTo>
                  <a:pt x="10887" y="26772"/>
                </a:moveTo>
                <a:cubicBezTo>
                  <a:pt x="10895" y="26787"/>
                  <a:pt x="10905" y="26800"/>
                  <a:pt x="10913" y="26815"/>
                </a:cubicBezTo>
                <a:cubicBezTo>
                  <a:pt x="10913" y="26825"/>
                  <a:pt x="10913" y="26834"/>
                  <a:pt x="10911" y="26843"/>
                </a:cubicBezTo>
                <a:cubicBezTo>
                  <a:pt x="10876" y="26866"/>
                  <a:pt x="10844" y="26890"/>
                  <a:pt x="10810" y="26913"/>
                </a:cubicBezTo>
                <a:cubicBezTo>
                  <a:pt x="10817" y="26877"/>
                  <a:pt x="10827" y="26842"/>
                  <a:pt x="10837" y="26805"/>
                </a:cubicBezTo>
                <a:cubicBezTo>
                  <a:pt x="10852" y="26794"/>
                  <a:pt x="10871" y="26783"/>
                  <a:pt x="10887" y="26772"/>
                </a:cubicBezTo>
                <a:close/>
                <a:moveTo>
                  <a:pt x="69080" y="25972"/>
                </a:moveTo>
                <a:cubicBezTo>
                  <a:pt x="69005" y="26261"/>
                  <a:pt x="68931" y="26550"/>
                  <a:pt x="68862" y="26841"/>
                </a:cubicBezTo>
                <a:cubicBezTo>
                  <a:pt x="68794" y="26871"/>
                  <a:pt x="68726" y="26899"/>
                  <a:pt x="68658" y="26927"/>
                </a:cubicBezTo>
                <a:cubicBezTo>
                  <a:pt x="68786" y="26607"/>
                  <a:pt x="68923" y="26288"/>
                  <a:pt x="69070" y="25972"/>
                </a:cubicBezTo>
                <a:close/>
                <a:moveTo>
                  <a:pt x="18930" y="26858"/>
                </a:moveTo>
                <a:lnTo>
                  <a:pt x="19006" y="26947"/>
                </a:lnTo>
                <a:cubicBezTo>
                  <a:pt x="18967" y="26932"/>
                  <a:pt x="18927" y="26917"/>
                  <a:pt x="18889" y="26901"/>
                </a:cubicBezTo>
                <a:cubicBezTo>
                  <a:pt x="18902" y="26886"/>
                  <a:pt x="18917" y="26872"/>
                  <a:pt x="18930" y="26858"/>
                </a:cubicBezTo>
                <a:close/>
                <a:moveTo>
                  <a:pt x="20918" y="26925"/>
                </a:moveTo>
                <a:cubicBezTo>
                  <a:pt x="20914" y="26931"/>
                  <a:pt x="20910" y="26936"/>
                  <a:pt x="20904" y="26941"/>
                </a:cubicBezTo>
                <a:cubicBezTo>
                  <a:pt x="20903" y="26943"/>
                  <a:pt x="20902" y="26946"/>
                  <a:pt x="20899" y="26947"/>
                </a:cubicBezTo>
                <a:cubicBezTo>
                  <a:pt x="20893" y="26947"/>
                  <a:pt x="20887" y="26946"/>
                  <a:pt x="20881" y="26946"/>
                </a:cubicBezTo>
                <a:cubicBezTo>
                  <a:pt x="20896" y="26938"/>
                  <a:pt x="20906" y="26932"/>
                  <a:pt x="20918" y="26925"/>
                </a:cubicBezTo>
                <a:close/>
                <a:moveTo>
                  <a:pt x="17054" y="26756"/>
                </a:moveTo>
                <a:lnTo>
                  <a:pt x="17054" y="26756"/>
                </a:lnTo>
                <a:cubicBezTo>
                  <a:pt x="17007" y="26827"/>
                  <a:pt x="16965" y="26899"/>
                  <a:pt x="16922" y="26972"/>
                </a:cubicBezTo>
                <a:lnTo>
                  <a:pt x="16885" y="26865"/>
                </a:lnTo>
                <a:cubicBezTo>
                  <a:pt x="16941" y="26828"/>
                  <a:pt x="16999" y="26793"/>
                  <a:pt x="17054" y="26756"/>
                </a:cubicBezTo>
                <a:close/>
                <a:moveTo>
                  <a:pt x="49010" y="26408"/>
                </a:moveTo>
                <a:lnTo>
                  <a:pt x="49279" y="26508"/>
                </a:lnTo>
                <a:cubicBezTo>
                  <a:pt x="49471" y="26581"/>
                  <a:pt x="49664" y="26654"/>
                  <a:pt x="49855" y="26728"/>
                </a:cubicBezTo>
                <a:cubicBezTo>
                  <a:pt x="49616" y="26816"/>
                  <a:pt x="49376" y="26903"/>
                  <a:pt x="49137" y="26991"/>
                </a:cubicBezTo>
                <a:cubicBezTo>
                  <a:pt x="49062" y="26882"/>
                  <a:pt x="48983" y="26775"/>
                  <a:pt x="48904" y="26668"/>
                </a:cubicBezTo>
                <a:cubicBezTo>
                  <a:pt x="48915" y="26642"/>
                  <a:pt x="48928" y="26618"/>
                  <a:pt x="48939" y="26591"/>
                </a:cubicBezTo>
                <a:lnTo>
                  <a:pt x="49405" y="26682"/>
                </a:lnTo>
                <a:lnTo>
                  <a:pt x="48984" y="26477"/>
                </a:lnTo>
                <a:lnTo>
                  <a:pt x="48984" y="26477"/>
                </a:lnTo>
                <a:cubicBezTo>
                  <a:pt x="49176" y="26534"/>
                  <a:pt x="49368" y="26591"/>
                  <a:pt x="49557" y="26649"/>
                </a:cubicBezTo>
                <a:cubicBezTo>
                  <a:pt x="49370" y="26572"/>
                  <a:pt x="49186" y="26499"/>
                  <a:pt x="49002" y="26426"/>
                </a:cubicBezTo>
                <a:cubicBezTo>
                  <a:pt x="49006" y="26420"/>
                  <a:pt x="49007" y="26414"/>
                  <a:pt x="49010" y="26408"/>
                </a:cubicBezTo>
                <a:close/>
                <a:moveTo>
                  <a:pt x="20751" y="26468"/>
                </a:moveTo>
                <a:cubicBezTo>
                  <a:pt x="20792" y="26482"/>
                  <a:pt x="20831" y="26500"/>
                  <a:pt x="20874" y="26512"/>
                </a:cubicBezTo>
                <a:cubicBezTo>
                  <a:pt x="20590" y="26674"/>
                  <a:pt x="20302" y="26834"/>
                  <a:pt x="20013" y="26991"/>
                </a:cubicBezTo>
                <a:cubicBezTo>
                  <a:pt x="19994" y="26993"/>
                  <a:pt x="19974" y="26995"/>
                  <a:pt x="19956" y="26997"/>
                </a:cubicBezTo>
                <a:cubicBezTo>
                  <a:pt x="20166" y="26865"/>
                  <a:pt x="20373" y="26732"/>
                  <a:pt x="20572" y="26594"/>
                </a:cubicBezTo>
                <a:cubicBezTo>
                  <a:pt x="20632" y="26553"/>
                  <a:pt x="20691" y="26510"/>
                  <a:pt x="20751" y="26468"/>
                </a:cubicBezTo>
                <a:close/>
                <a:moveTo>
                  <a:pt x="53249" y="26682"/>
                </a:moveTo>
                <a:lnTo>
                  <a:pt x="53249" y="26682"/>
                </a:lnTo>
                <a:cubicBezTo>
                  <a:pt x="53220" y="26789"/>
                  <a:pt x="53189" y="26897"/>
                  <a:pt x="53162" y="27003"/>
                </a:cubicBezTo>
                <a:cubicBezTo>
                  <a:pt x="53154" y="26940"/>
                  <a:pt x="53149" y="26877"/>
                  <a:pt x="53146" y="26816"/>
                </a:cubicBezTo>
                <a:cubicBezTo>
                  <a:pt x="53181" y="26771"/>
                  <a:pt x="53217" y="26728"/>
                  <a:pt x="53249" y="26682"/>
                </a:cubicBezTo>
                <a:close/>
                <a:moveTo>
                  <a:pt x="52654" y="26711"/>
                </a:moveTo>
                <a:lnTo>
                  <a:pt x="52654" y="26737"/>
                </a:lnTo>
                <a:cubicBezTo>
                  <a:pt x="52622" y="26777"/>
                  <a:pt x="52594" y="26817"/>
                  <a:pt x="52561" y="26855"/>
                </a:cubicBezTo>
                <a:cubicBezTo>
                  <a:pt x="52517" y="26908"/>
                  <a:pt x="52474" y="26960"/>
                  <a:pt x="52430" y="27015"/>
                </a:cubicBezTo>
                <a:cubicBezTo>
                  <a:pt x="52372" y="26975"/>
                  <a:pt x="52313" y="26936"/>
                  <a:pt x="52256" y="26895"/>
                </a:cubicBezTo>
                <a:cubicBezTo>
                  <a:pt x="52387" y="26832"/>
                  <a:pt x="52519" y="26771"/>
                  <a:pt x="52654" y="26711"/>
                </a:cubicBezTo>
                <a:close/>
                <a:moveTo>
                  <a:pt x="33721" y="26974"/>
                </a:moveTo>
                <a:cubicBezTo>
                  <a:pt x="33732" y="26991"/>
                  <a:pt x="33741" y="27006"/>
                  <a:pt x="33753" y="27022"/>
                </a:cubicBezTo>
                <a:cubicBezTo>
                  <a:pt x="33734" y="27022"/>
                  <a:pt x="33715" y="27023"/>
                  <a:pt x="33694" y="27023"/>
                </a:cubicBezTo>
                <a:cubicBezTo>
                  <a:pt x="33703" y="27007"/>
                  <a:pt x="33713" y="26991"/>
                  <a:pt x="33721" y="26974"/>
                </a:cubicBezTo>
                <a:close/>
                <a:moveTo>
                  <a:pt x="66119" y="26834"/>
                </a:moveTo>
                <a:cubicBezTo>
                  <a:pt x="66235" y="26856"/>
                  <a:pt x="66353" y="26879"/>
                  <a:pt x="66469" y="26904"/>
                </a:cubicBezTo>
                <a:cubicBezTo>
                  <a:pt x="66475" y="26907"/>
                  <a:pt x="66483" y="26909"/>
                  <a:pt x="66489" y="26910"/>
                </a:cubicBezTo>
                <a:cubicBezTo>
                  <a:pt x="66456" y="26950"/>
                  <a:pt x="66418" y="26988"/>
                  <a:pt x="66385" y="27029"/>
                </a:cubicBezTo>
                <a:cubicBezTo>
                  <a:pt x="66300" y="26962"/>
                  <a:pt x="66211" y="26897"/>
                  <a:pt x="66119" y="26834"/>
                </a:cubicBezTo>
                <a:close/>
                <a:moveTo>
                  <a:pt x="68512" y="25994"/>
                </a:moveTo>
                <a:cubicBezTo>
                  <a:pt x="68354" y="26342"/>
                  <a:pt x="68202" y="26690"/>
                  <a:pt x="68065" y="27040"/>
                </a:cubicBezTo>
                <a:cubicBezTo>
                  <a:pt x="67903" y="26984"/>
                  <a:pt x="67740" y="26931"/>
                  <a:pt x="67573" y="26882"/>
                </a:cubicBezTo>
                <a:lnTo>
                  <a:pt x="67569" y="26877"/>
                </a:lnTo>
                <a:cubicBezTo>
                  <a:pt x="67456" y="26767"/>
                  <a:pt x="67413" y="26654"/>
                  <a:pt x="67426" y="26539"/>
                </a:cubicBezTo>
                <a:cubicBezTo>
                  <a:pt x="67597" y="26359"/>
                  <a:pt x="67775" y="26180"/>
                  <a:pt x="67957" y="26006"/>
                </a:cubicBezTo>
                <a:cubicBezTo>
                  <a:pt x="68143" y="26006"/>
                  <a:pt x="68329" y="26003"/>
                  <a:pt x="68512" y="25994"/>
                </a:cubicBezTo>
                <a:close/>
                <a:moveTo>
                  <a:pt x="56920" y="26310"/>
                </a:moveTo>
                <a:cubicBezTo>
                  <a:pt x="57107" y="26454"/>
                  <a:pt x="57280" y="26603"/>
                  <a:pt x="57441" y="26760"/>
                </a:cubicBezTo>
                <a:cubicBezTo>
                  <a:pt x="57451" y="26771"/>
                  <a:pt x="57461" y="26782"/>
                  <a:pt x="57472" y="26793"/>
                </a:cubicBezTo>
                <a:cubicBezTo>
                  <a:pt x="57266" y="26856"/>
                  <a:pt x="57062" y="26925"/>
                  <a:pt x="56858" y="26996"/>
                </a:cubicBezTo>
                <a:cubicBezTo>
                  <a:pt x="56793" y="27011"/>
                  <a:pt x="56727" y="27028"/>
                  <a:pt x="56664" y="27044"/>
                </a:cubicBezTo>
                <a:cubicBezTo>
                  <a:pt x="56758" y="26801"/>
                  <a:pt x="56842" y="26556"/>
                  <a:pt x="56920" y="26310"/>
                </a:cubicBezTo>
                <a:close/>
                <a:moveTo>
                  <a:pt x="34448" y="26855"/>
                </a:moveTo>
                <a:cubicBezTo>
                  <a:pt x="34598" y="26877"/>
                  <a:pt x="34749" y="26897"/>
                  <a:pt x="34901" y="26919"/>
                </a:cubicBezTo>
                <a:lnTo>
                  <a:pt x="34966" y="26945"/>
                </a:lnTo>
                <a:cubicBezTo>
                  <a:pt x="35073" y="26983"/>
                  <a:pt x="35184" y="27018"/>
                  <a:pt x="35295" y="27054"/>
                </a:cubicBezTo>
                <a:cubicBezTo>
                  <a:pt x="35103" y="27044"/>
                  <a:pt x="34910" y="27035"/>
                  <a:pt x="34716" y="27030"/>
                </a:cubicBezTo>
                <a:cubicBezTo>
                  <a:pt x="34632" y="26969"/>
                  <a:pt x="34544" y="26910"/>
                  <a:pt x="34448" y="26855"/>
                </a:cubicBezTo>
                <a:close/>
                <a:moveTo>
                  <a:pt x="78722" y="24602"/>
                </a:moveTo>
                <a:cubicBezTo>
                  <a:pt x="78869" y="25136"/>
                  <a:pt x="78970" y="25673"/>
                  <a:pt x="79020" y="26216"/>
                </a:cubicBezTo>
                <a:lnTo>
                  <a:pt x="79038" y="26457"/>
                </a:lnTo>
                <a:cubicBezTo>
                  <a:pt x="79044" y="26537"/>
                  <a:pt x="79051" y="26625"/>
                  <a:pt x="79050" y="26684"/>
                </a:cubicBezTo>
                <a:cubicBezTo>
                  <a:pt x="79049" y="26810"/>
                  <a:pt x="79061" y="26951"/>
                  <a:pt x="79047" y="27066"/>
                </a:cubicBezTo>
                <a:cubicBezTo>
                  <a:pt x="78878" y="27001"/>
                  <a:pt x="78706" y="26940"/>
                  <a:pt x="78537" y="26872"/>
                </a:cubicBezTo>
                <a:cubicBezTo>
                  <a:pt x="78326" y="26788"/>
                  <a:pt x="78108" y="26703"/>
                  <a:pt x="77900" y="26613"/>
                </a:cubicBezTo>
                <a:cubicBezTo>
                  <a:pt x="77475" y="26433"/>
                  <a:pt x="77059" y="26244"/>
                  <a:pt x="76652" y="26046"/>
                </a:cubicBezTo>
                <a:cubicBezTo>
                  <a:pt x="76722" y="25739"/>
                  <a:pt x="76784" y="25431"/>
                  <a:pt x="76837" y="25124"/>
                </a:cubicBezTo>
                <a:cubicBezTo>
                  <a:pt x="77256" y="25029"/>
                  <a:pt x="77672" y="24924"/>
                  <a:pt x="78076" y="24803"/>
                </a:cubicBezTo>
                <a:cubicBezTo>
                  <a:pt x="78298" y="24743"/>
                  <a:pt x="78510" y="24674"/>
                  <a:pt x="78722" y="24602"/>
                </a:cubicBezTo>
                <a:close/>
                <a:moveTo>
                  <a:pt x="4579" y="24406"/>
                </a:moveTo>
                <a:cubicBezTo>
                  <a:pt x="4960" y="24560"/>
                  <a:pt x="5380" y="24671"/>
                  <a:pt x="5802" y="24735"/>
                </a:cubicBezTo>
                <a:cubicBezTo>
                  <a:pt x="5819" y="24738"/>
                  <a:pt x="5839" y="24739"/>
                  <a:pt x="5856" y="24742"/>
                </a:cubicBezTo>
                <a:cubicBezTo>
                  <a:pt x="5915" y="24840"/>
                  <a:pt x="5973" y="24939"/>
                  <a:pt x="6040" y="25034"/>
                </a:cubicBezTo>
                <a:cubicBezTo>
                  <a:pt x="6058" y="25200"/>
                  <a:pt x="6087" y="25364"/>
                  <a:pt x="6130" y="25525"/>
                </a:cubicBezTo>
                <a:cubicBezTo>
                  <a:pt x="6264" y="26047"/>
                  <a:pt x="6526" y="26553"/>
                  <a:pt x="6891" y="27028"/>
                </a:cubicBezTo>
                <a:cubicBezTo>
                  <a:pt x="6788" y="27051"/>
                  <a:pt x="6685" y="27071"/>
                  <a:pt x="6580" y="27089"/>
                </a:cubicBezTo>
                <a:cubicBezTo>
                  <a:pt x="6285" y="27009"/>
                  <a:pt x="6003" y="26909"/>
                  <a:pt x="5743" y="26790"/>
                </a:cubicBezTo>
                <a:cubicBezTo>
                  <a:pt x="5196" y="26542"/>
                  <a:pt x="4753" y="26198"/>
                  <a:pt x="4522" y="25800"/>
                </a:cubicBezTo>
                <a:cubicBezTo>
                  <a:pt x="4281" y="25405"/>
                  <a:pt x="4280" y="24958"/>
                  <a:pt x="4489" y="24557"/>
                </a:cubicBezTo>
                <a:cubicBezTo>
                  <a:pt x="4515" y="24506"/>
                  <a:pt x="4546" y="24456"/>
                  <a:pt x="4579" y="24406"/>
                </a:cubicBezTo>
                <a:close/>
                <a:moveTo>
                  <a:pt x="11502" y="26943"/>
                </a:moveTo>
                <a:cubicBezTo>
                  <a:pt x="11574" y="26992"/>
                  <a:pt x="11645" y="27041"/>
                  <a:pt x="11717" y="27090"/>
                </a:cubicBezTo>
                <a:cubicBezTo>
                  <a:pt x="11685" y="27109"/>
                  <a:pt x="11656" y="27128"/>
                  <a:pt x="11624" y="27148"/>
                </a:cubicBezTo>
                <a:lnTo>
                  <a:pt x="11502" y="26943"/>
                </a:lnTo>
                <a:close/>
                <a:moveTo>
                  <a:pt x="10319" y="25798"/>
                </a:moveTo>
                <a:lnTo>
                  <a:pt x="10491" y="26095"/>
                </a:lnTo>
                <a:cubicBezTo>
                  <a:pt x="10478" y="26141"/>
                  <a:pt x="10465" y="26189"/>
                  <a:pt x="10451" y="26236"/>
                </a:cubicBezTo>
                <a:lnTo>
                  <a:pt x="10354" y="26566"/>
                </a:lnTo>
                <a:lnTo>
                  <a:pt x="10331" y="26675"/>
                </a:lnTo>
                <a:cubicBezTo>
                  <a:pt x="10094" y="26816"/>
                  <a:pt x="9831" y="26941"/>
                  <a:pt x="9541" y="27041"/>
                </a:cubicBezTo>
                <a:cubicBezTo>
                  <a:pt x="9358" y="27102"/>
                  <a:pt x="9167" y="27150"/>
                  <a:pt x="8973" y="27188"/>
                </a:cubicBezTo>
                <a:cubicBezTo>
                  <a:pt x="8804" y="27091"/>
                  <a:pt x="8637" y="26993"/>
                  <a:pt x="8479" y="26890"/>
                </a:cubicBezTo>
                <a:lnTo>
                  <a:pt x="8479" y="26874"/>
                </a:lnTo>
                <a:cubicBezTo>
                  <a:pt x="8984" y="26678"/>
                  <a:pt x="9449" y="26440"/>
                  <a:pt x="9854" y="26162"/>
                </a:cubicBezTo>
                <a:cubicBezTo>
                  <a:pt x="10023" y="26047"/>
                  <a:pt x="10175" y="25925"/>
                  <a:pt x="10319" y="25798"/>
                </a:cubicBezTo>
                <a:close/>
                <a:moveTo>
                  <a:pt x="48294" y="26814"/>
                </a:moveTo>
                <a:cubicBezTo>
                  <a:pt x="48303" y="26822"/>
                  <a:pt x="48312" y="26831"/>
                  <a:pt x="48321" y="26839"/>
                </a:cubicBezTo>
                <a:cubicBezTo>
                  <a:pt x="48266" y="26958"/>
                  <a:pt x="48211" y="27077"/>
                  <a:pt x="48156" y="27197"/>
                </a:cubicBezTo>
                <a:lnTo>
                  <a:pt x="48116" y="27172"/>
                </a:lnTo>
                <a:cubicBezTo>
                  <a:pt x="48174" y="27052"/>
                  <a:pt x="48233" y="26932"/>
                  <a:pt x="48294" y="26814"/>
                </a:cubicBezTo>
                <a:close/>
                <a:moveTo>
                  <a:pt x="25980" y="27180"/>
                </a:moveTo>
                <a:cubicBezTo>
                  <a:pt x="25966" y="27186"/>
                  <a:pt x="25955" y="27193"/>
                  <a:pt x="25941" y="27199"/>
                </a:cubicBezTo>
                <a:lnTo>
                  <a:pt x="25922" y="27180"/>
                </a:lnTo>
                <a:close/>
                <a:moveTo>
                  <a:pt x="56491" y="26286"/>
                </a:moveTo>
                <a:lnTo>
                  <a:pt x="56491" y="26286"/>
                </a:lnTo>
                <a:cubicBezTo>
                  <a:pt x="56397" y="26579"/>
                  <a:pt x="56295" y="26871"/>
                  <a:pt x="56177" y="27161"/>
                </a:cubicBezTo>
                <a:cubicBezTo>
                  <a:pt x="56127" y="27175"/>
                  <a:pt x="56078" y="27188"/>
                  <a:pt x="56027" y="27202"/>
                </a:cubicBezTo>
                <a:cubicBezTo>
                  <a:pt x="55902" y="27116"/>
                  <a:pt x="55779" y="27029"/>
                  <a:pt x="55656" y="26943"/>
                </a:cubicBezTo>
                <a:cubicBezTo>
                  <a:pt x="55957" y="26737"/>
                  <a:pt x="56237" y="26517"/>
                  <a:pt x="56491" y="26286"/>
                </a:cubicBezTo>
                <a:close/>
                <a:moveTo>
                  <a:pt x="40056" y="27081"/>
                </a:moveTo>
                <a:lnTo>
                  <a:pt x="40056" y="27081"/>
                </a:lnTo>
                <a:cubicBezTo>
                  <a:pt x="40020" y="27121"/>
                  <a:pt x="39989" y="27164"/>
                  <a:pt x="39950" y="27203"/>
                </a:cubicBezTo>
                <a:cubicBezTo>
                  <a:pt x="39852" y="27191"/>
                  <a:pt x="39754" y="27175"/>
                  <a:pt x="39654" y="27163"/>
                </a:cubicBezTo>
                <a:cubicBezTo>
                  <a:pt x="39789" y="27138"/>
                  <a:pt x="39922" y="27108"/>
                  <a:pt x="40056" y="27081"/>
                </a:cubicBezTo>
                <a:close/>
                <a:moveTo>
                  <a:pt x="42659" y="26358"/>
                </a:moveTo>
                <a:cubicBezTo>
                  <a:pt x="42976" y="26418"/>
                  <a:pt x="43287" y="26489"/>
                  <a:pt x="43598" y="26563"/>
                </a:cubicBezTo>
                <a:cubicBezTo>
                  <a:pt x="43595" y="26585"/>
                  <a:pt x="43593" y="26608"/>
                  <a:pt x="43593" y="26630"/>
                </a:cubicBezTo>
                <a:cubicBezTo>
                  <a:pt x="43593" y="26723"/>
                  <a:pt x="43603" y="26818"/>
                  <a:pt x="43620" y="26914"/>
                </a:cubicBezTo>
                <a:cubicBezTo>
                  <a:pt x="43221" y="27025"/>
                  <a:pt x="42815" y="27127"/>
                  <a:pt x="42400" y="27216"/>
                </a:cubicBezTo>
                <a:cubicBezTo>
                  <a:pt x="42433" y="27078"/>
                  <a:pt x="42443" y="26938"/>
                  <a:pt x="42443" y="26800"/>
                </a:cubicBezTo>
                <a:cubicBezTo>
                  <a:pt x="42515" y="26653"/>
                  <a:pt x="42589" y="26505"/>
                  <a:pt x="42659" y="26358"/>
                </a:cubicBezTo>
                <a:close/>
                <a:moveTo>
                  <a:pt x="51992" y="27152"/>
                </a:moveTo>
                <a:cubicBezTo>
                  <a:pt x="52031" y="27179"/>
                  <a:pt x="52070" y="27208"/>
                  <a:pt x="52109" y="27235"/>
                </a:cubicBezTo>
                <a:cubicBezTo>
                  <a:pt x="52063" y="27218"/>
                  <a:pt x="52017" y="27199"/>
                  <a:pt x="51971" y="27181"/>
                </a:cubicBezTo>
                <a:cubicBezTo>
                  <a:pt x="51978" y="27172"/>
                  <a:pt x="51984" y="27161"/>
                  <a:pt x="51992" y="27152"/>
                </a:cubicBezTo>
                <a:close/>
                <a:moveTo>
                  <a:pt x="4144" y="24204"/>
                </a:moveTo>
                <a:cubicBezTo>
                  <a:pt x="4150" y="24208"/>
                  <a:pt x="4157" y="24211"/>
                  <a:pt x="4165" y="24216"/>
                </a:cubicBezTo>
                <a:cubicBezTo>
                  <a:pt x="4086" y="24322"/>
                  <a:pt x="4017" y="24429"/>
                  <a:pt x="3966" y="24543"/>
                </a:cubicBezTo>
                <a:cubicBezTo>
                  <a:pt x="3835" y="24833"/>
                  <a:pt x="3801" y="25132"/>
                  <a:pt x="3857" y="25435"/>
                </a:cubicBezTo>
                <a:cubicBezTo>
                  <a:pt x="3927" y="25732"/>
                  <a:pt x="4075" y="26026"/>
                  <a:pt x="4322" y="26281"/>
                </a:cubicBezTo>
                <a:cubicBezTo>
                  <a:pt x="4570" y="26533"/>
                  <a:pt x="4869" y="26763"/>
                  <a:pt x="5229" y="26947"/>
                </a:cubicBezTo>
                <a:cubicBezTo>
                  <a:pt x="5408" y="27040"/>
                  <a:pt x="5596" y="27125"/>
                  <a:pt x="5792" y="27199"/>
                </a:cubicBezTo>
                <a:cubicBezTo>
                  <a:pt x="5446" y="27233"/>
                  <a:pt x="5092" y="27254"/>
                  <a:pt x="4738" y="27254"/>
                </a:cubicBezTo>
                <a:cubicBezTo>
                  <a:pt x="4705" y="27254"/>
                  <a:pt x="4672" y="27254"/>
                  <a:pt x="4640" y="27253"/>
                </a:cubicBezTo>
                <a:cubicBezTo>
                  <a:pt x="3988" y="27246"/>
                  <a:pt x="3339" y="27181"/>
                  <a:pt x="2721" y="27057"/>
                </a:cubicBezTo>
                <a:cubicBezTo>
                  <a:pt x="2100" y="26939"/>
                  <a:pt x="1521" y="26729"/>
                  <a:pt x="1013" y="26496"/>
                </a:cubicBezTo>
                <a:cubicBezTo>
                  <a:pt x="773" y="26375"/>
                  <a:pt x="589" y="26236"/>
                  <a:pt x="541" y="26087"/>
                </a:cubicBezTo>
                <a:cubicBezTo>
                  <a:pt x="481" y="25937"/>
                  <a:pt x="552" y="25780"/>
                  <a:pt x="710" y="25629"/>
                </a:cubicBezTo>
                <a:cubicBezTo>
                  <a:pt x="869" y="25479"/>
                  <a:pt x="1103" y="25343"/>
                  <a:pt x="1358" y="25223"/>
                </a:cubicBezTo>
                <a:cubicBezTo>
                  <a:pt x="1485" y="25163"/>
                  <a:pt x="1619" y="25105"/>
                  <a:pt x="1758" y="25054"/>
                </a:cubicBezTo>
                <a:lnTo>
                  <a:pt x="2196" y="24892"/>
                </a:lnTo>
                <a:cubicBezTo>
                  <a:pt x="2781" y="24672"/>
                  <a:pt x="3374" y="24464"/>
                  <a:pt x="3971" y="24260"/>
                </a:cubicBezTo>
                <a:lnTo>
                  <a:pt x="4144" y="24204"/>
                </a:lnTo>
                <a:close/>
                <a:moveTo>
                  <a:pt x="46427" y="26576"/>
                </a:moveTo>
                <a:cubicBezTo>
                  <a:pt x="46606" y="26691"/>
                  <a:pt x="46787" y="26805"/>
                  <a:pt x="46969" y="26919"/>
                </a:cubicBezTo>
                <a:cubicBezTo>
                  <a:pt x="47005" y="26982"/>
                  <a:pt x="47040" y="27045"/>
                  <a:pt x="47076" y="27109"/>
                </a:cubicBezTo>
                <a:cubicBezTo>
                  <a:pt x="47102" y="27162"/>
                  <a:pt x="47136" y="27214"/>
                  <a:pt x="47171" y="27264"/>
                </a:cubicBezTo>
                <a:lnTo>
                  <a:pt x="46657" y="27075"/>
                </a:lnTo>
                <a:lnTo>
                  <a:pt x="46318" y="26950"/>
                </a:lnTo>
                <a:lnTo>
                  <a:pt x="46302" y="26925"/>
                </a:lnTo>
                <a:cubicBezTo>
                  <a:pt x="46254" y="26842"/>
                  <a:pt x="46211" y="26757"/>
                  <a:pt x="46172" y="26671"/>
                </a:cubicBezTo>
                <a:cubicBezTo>
                  <a:pt x="46257" y="26638"/>
                  <a:pt x="46342" y="26608"/>
                  <a:pt x="46427" y="26576"/>
                </a:cubicBezTo>
                <a:close/>
                <a:moveTo>
                  <a:pt x="8060" y="27022"/>
                </a:moveTo>
                <a:cubicBezTo>
                  <a:pt x="8062" y="27108"/>
                  <a:pt x="8063" y="27192"/>
                  <a:pt x="8065" y="27278"/>
                </a:cubicBezTo>
                <a:cubicBezTo>
                  <a:pt x="8038" y="27278"/>
                  <a:pt x="8011" y="27277"/>
                  <a:pt x="7986" y="27277"/>
                </a:cubicBezTo>
                <a:cubicBezTo>
                  <a:pt x="7929" y="27217"/>
                  <a:pt x="7878" y="27155"/>
                  <a:pt x="7825" y="27094"/>
                </a:cubicBezTo>
                <a:cubicBezTo>
                  <a:pt x="7904" y="27071"/>
                  <a:pt x="7983" y="27048"/>
                  <a:pt x="8060" y="27022"/>
                </a:cubicBezTo>
                <a:close/>
                <a:moveTo>
                  <a:pt x="23294" y="26392"/>
                </a:moveTo>
                <a:cubicBezTo>
                  <a:pt x="23295" y="26393"/>
                  <a:pt x="23296" y="26395"/>
                  <a:pt x="23300" y="26396"/>
                </a:cubicBezTo>
                <a:cubicBezTo>
                  <a:pt x="23314" y="26412"/>
                  <a:pt x="23329" y="26426"/>
                  <a:pt x="23341" y="26441"/>
                </a:cubicBezTo>
                <a:cubicBezTo>
                  <a:pt x="23366" y="26470"/>
                  <a:pt x="23396" y="26500"/>
                  <a:pt x="23426" y="26528"/>
                </a:cubicBezTo>
                <a:cubicBezTo>
                  <a:pt x="23427" y="26564"/>
                  <a:pt x="23427" y="26599"/>
                  <a:pt x="23431" y="26635"/>
                </a:cubicBezTo>
                <a:cubicBezTo>
                  <a:pt x="23436" y="26703"/>
                  <a:pt x="23444" y="26771"/>
                  <a:pt x="23452" y="26841"/>
                </a:cubicBezTo>
                <a:cubicBezTo>
                  <a:pt x="23079" y="26963"/>
                  <a:pt x="22724" y="27108"/>
                  <a:pt x="22398" y="27273"/>
                </a:cubicBezTo>
                <a:cubicBezTo>
                  <a:pt x="22386" y="27279"/>
                  <a:pt x="22374" y="27285"/>
                  <a:pt x="22362" y="27291"/>
                </a:cubicBezTo>
                <a:cubicBezTo>
                  <a:pt x="22287" y="27252"/>
                  <a:pt x="22209" y="27216"/>
                  <a:pt x="22122" y="27191"/>
                </a:cubicBezTo>
                <a:lnTo>
                  <a:pt x="21829" y="27088"/>
                </a:lnTo>
                <a:lnTo>
                  <a:pt x="21518" y="27023"/>
                </a:lnTo>
                <a:cubicBezTo>
                  <a:pt x="21482" y="27016"/>
                  <a:pt x="21445" y="27011"/>
                  <a:pt x="21409" y="27006"/>
                </a:cubicBezTo>
                <a:lnTo>
                  <a:pt x="21452" y="26958"/>
                </a:lnTo>
                <a:cubicBezTo>
                  <a:pt x="21540" y="26852"/>
                  <a:pt x="21624" y="26743"/>
                  <a:pt x="21710" y="26636"/>
                </a:cubicBezTo>
                <a:cubicBezTo>
                  <a:pt x="21752" y="26637"/>
                  <a:pt x="21793" y="26638"/>
                  <a:pt x="21835" y="26638"/>
                </a:cubicBezTo>
                <a:cubicBezTo>
                  <a:pt x="22001" y="26638"/>
                  <a:pt x="22165" y="26629"/>
                  <a:pt x="22322" y="26608"/>
                </a:cubicBezTo>
                <a:cubicBezTo>
                  <a:pt x="22668" y="26564"/>
                  <a:pt x="22991" y="26487"/>
                  <a:pt x="23294" y="26392"/>
                </a:cubicBezTo>
                <a:close/>
                <a:moveTo>
                  <a:pt x="74821" y="25496"/>
                </a:moveTo>
                <a:cubicBezTo>
                  <a:pt x="75241" y="25742"/>
                  <a:pt x="75680" y="25978"/>
                  <a:pt x="76129" y="26204"/>
                </a:cubicBezTo>
                <a:cubicBezTo>
                  <a:pt x="76090" y="26371"/>
                  <a:pt x="76048" y="26538"/>
                  <a:pt x="76004" y="26706"/>
                </a:cubicBezTo>
                <a:cubicBezTo>
                  <a:pt x="75949" y="26909"/>
                  <a:pt x="75889" y="27112"/>
                  <a:pt x="75828" y="27313"/>
                </a:cubicBezTo>
                <a:cubicBezTo>
                  <a:pt x="75796" y="27308"/>
                  <a:pt x="75767" y="27302"/>
                  <a:pt x="75735" y="27297"/>
                </a:cubicBezTo>
                <a:cubicBezTo>
                  <a:pt x="75517" y="27266"/>
                  <a:pt x="75296" y="27253"/>
                  <a:pt x="75075" y="27253"/>
                </a:cubicBezTo>
                <a:cubicBezTo>
                  <a:pt x="74832" y="27253"/>
                  <a:pt x="74590" y="27269"/>
                  <a:pt x="74352" y="27293"/>
                </a:cubicBezTo>
                <a:cubicBezTo>
                  <a:pt x="73843" y="26929"/>
                  <a:pt x="73290" y="26591"/>
                  <a:pt x="72700" y="26282"/>
                </a:cubicBezTo>
                <a:cubicBezTo>
                  <a:pt x="72998" y="26089"/>
                  <a:pt x="73309" y="25902"/>
                  <a:pt x="73589" y="25698"/>
                </a:cubicBezTo>
                <a:lnTo>
                  <a:pt x="73657" y="25646"/>
                </a:lnTo>
                <a:cubicBezTo>
                  <a:pt x="74046" y="25601"/>
                  <a:pt x="74435" y="25552"/>
                  <a:pt x="74821" y="25496"/>
                </a:cubicBezTo>
                <a:close/>
                <a:moveTo>
                  <a:pt x="40726" y="27024"/>
                </a:moveTo>
                <a:lnTo>
                  <a:pt x="40779" y="27045"/>
                </a:lnTo>
                <a:cubicBezTo>
                  <a:pt x="40817" y="27059"/>
                  <a:pt x="40836" y="27068"/>
                  <a:pt x="40890" y="27084"/>
                </a:cubicBezTo>
                <a:lnTo>
                  <a:pt x="41047" y="27131"/>
                </a:lnTo>
                <a:lnTo>
                  <a:pt x="41018" y="27199"/>
                </a:lnTo>
                <a:lnTo>
                  <a:pt x="40974" y="27319"/>
                </a:lnTo>
                <a:lnTo>
                  <a:pt x="40939" y="27311"/>
                </a:lnTo>
                <a:cubicBezTo>
                  <a:pt x="40937" y="27315"/>
                  <a:pt x="40934" y="27318"/>
                  <a:pt x="40932" y="27322"/>
                </a:cubicBezTo>
                <a:lnTo>
                  <a:pt x="40751" y="27275"/>
                </a:lnTo>
                <a:cubicBezTo>
                  <a:pt x="40743" y="27288"/>
                  <a:pt x="40738" y="27301"/>
                  <a:pt x="40731" y="27313"/>
                </a:cubicBezTo>
                <a:cubicBezTo>
                  <a:pt x="40659" y="27302"/>
                  <a:pt x="40585" y="27294"/>
                  <a:pt x="40513" y="27284"/>
                </a:cubicBezTo>
                <a:cubicBezTo>
                  <a:pt x="40572" y="27215"/>
                  <a:pt x="40627" y="27148"/>
                  <a:pt x="40683" y="27078"/>
                </a:cubicBezTo>
                <a:cubicBezTo>
                  <a:pt x="40698" y="27060"/>
                  <a:pt x="40710" y="27043"/>
                  <a:pt x="40726" y="27024"/>
                </a:cubicBezTo>
                <a:close/>
                <a:moveTo>
                  <a:pt x="18633" y="27180"/>
                </a:moveTo>
                <a:cubicBezTo>
                  <a:pt x="18691" y="27203"/>
                  <a:pt x="18751" y="27226"/>
                  <a:pt x="18810" y="27248"/>
                </a:cubicBezTo>
                <a:cubicBezTo>
                  <a:pt x="18696" y="27281"/>
                  <a:pt x="18587" y="27315"/>
                  <a:pt x="18478" y="27349"/>
                </a:cubicBezTo>
                <a:cubicBezTo>
                  <a:pt x="18529" y="27293"/>
                  <a:pt x="18582" y="27237"/>
                  <a:pt x="18633" y="27180"/>
                </a:cubicBezTo>
                <a:close/>
                <a:moveTo>
                  <a:pt x="38324" y="27351"/>
                </a:moveTo>
                <a:lnTo>
                  <a:pt x="38332" y="27384"/>
                </a:lnTo>
                <a:cubicBezTo>
                  <a:pt x="38291" y="27378"/>
                  <a:pt x="38251" y="27370"/>
                  <a:pt x="38209" y="27362"/>
                </a:cubicBezTo>
                <a:cubicBezTo>
                  <a:pt x="38248" y="27359"/>
                  <a:pt x="38287" y="27356"/>
                  <a:pt x="38324" y="27351"/>
                </a:cubicBezTo>
                <a:close/>
                <a:moveTo>
                  <a:pt x="20603" y="27273"/>
                </a:moveTo>
                <a:lnTo>
                  <a:pt x="20603" y="27273"/>
                </a:lnTo>
                <a:cubicBezTo>
                  <a:pt x="20570" y="27309"/>
                  <a:pt x="20537" y="27346"/>
                  <a:pt x="20500" y="27382"/>
                </a:cubicBezTo>
                <a:lnTo>
                  <a:pt x="20481" y="27401"/>
                </a:lnTo>
                <a:cubicBezTo>
                  <a:pt x="20385" y="27378"/>
                  <a:pt x="20291" y="27353"/>
                  <a:pt x="20198" y="27329"/>
                </a:cubicBezTo>
                <a:cubicBezTo>
                  <a:pt x="20217" y="27318"/>
                  <a:pt x="20237" y="27306"/>
                  <a:pt x="20258" y="27295"/>
                </a:cubicBezTo>
                <a:cubicBezTo>
                  <a:pt x="20374" y="27284"/>
                  <a:pt x="20489" y="27277"/>
                  <a:pt x="20603" y="27273"/>
                </a:cubicBezTo>
                <a:close/>
                <a:moveTo>
                  <a:pt x="70719" y="26576"/>
                </a:moveTo>
                <a:cubicBezTo>
                  <a:pt x="70782" y="26681"/>
                  <a:pt x="70846" y="26786"/>
                  <a:pt x="70912" y="26889"/>
                </a:cubicBezTo>
                <a:cubicBezTo>
                  <a:pt x="70552" y="27072"/>
                  <a:pt x="70182" y="27247"/>
                  <a:pt x="69805" y="27414"/>
                </a:cubicBezTo>
                <a:cubicBezTo>
                  <a:pt x="69797" y="27293"/>
                  <a:pt x="69789" y="27175"/>
                  <a:pt x="69778" y="27055"/>
                </a:cubicBezTo>
                <a:cubicBezTo>
                  <a:pt x="70106" y="26908"/>
                  <a:pt x="70419" y="26746"/>
                  <a:pt x="70719" y="26576"/>
                </a:cubicBezTo>
                <a:close/>
                <a:moveTo>
                  <a:pt x="53804" y="26983"/>
                </a:moveTo>
                <a:cubicBezTo>
                  <a:pt x="53860" y="27052"/>
                  <a:pt x="53912" y="27122"/>
                  <a:pt x="53969" y="27191"/>
                </a:cubicBezTo>
                <a:cubicBezTo>
                  <a:pt x="53885" y="27274"/>
                  <a:pt x="53789" y="27356"/>
                  <a:pt x="53690" y="27435"/>
                </a:cubicBezTo>
                <a:cubicBezTo>
                  <a:pt x="53726" y="27284"/>
                  <a:pt x="53761" y="27132"/>
                  <a:pt x="53804" y="26983"/>
                </a:cubicBezTo>
                <a:close/>
                <a:moveTo>
                  <a:pt x="38863" y="27415"/>
                </a:moveTo>
                <a:cubicBezTo>
                  <a:pt x="38913" y="27420"/>
                  <a:pt x="38960" y="27428"/>
                  <a:pt x="39008" y="27433"/>
                </a:cubicBezTo>
                <a:cubicBezTo>
                  <a:pt x="39024" y="27460"/>
                  <a:pt x="39039" y="27488"/>
                  <a:pt x="39053" y="27517"/>
                </a:cubicBezTo>
                <a:cubicBezTo>
                  <a:pt x="38995" y="27506"/>
                  <a:pt x="38937" y="27492"/>
                  <a:pt x="38879" y="27481"/>
                </a:cubicBezTo>
                <a:cubicBezTo>
                  <a:pt x="38873" y="27459"/>
                  <a:pt x="38868" y="27437"/>
                  <a:pt x="38863" y="27415"/>
                </a:cubicBezTo>
                <a:close/>
                <a:moveTo>
                  <a:pt x="49856" y="27169"/>
                </a:moveTo>
                <a:cubicBezTo>
                  <a:pt x="49791" y="27288"/>
                  <a:pt x="49724" y="27405"/>
                  <a:pt x="49658" y="27524"/>
                </a:cubicBezTo>
                <a:cubicBezTo>
                  <a:pt x="49579" y="27458"/>
                  <a:pt x="49502" y="27392"/>
                  <a:pt x="49427" y="27322"/>
                </a:cubicBezTo>
                <a:cubicBezTo>
                  <a:pt x="49568" y="27272"/>
                  <a:pt x="49712" y="27220"/>
                  <a:pt x="49856" y="27169"/>
                </a:cubicBezTo>
                <a:close/>
                <a:moveTo>
                  <a:pt x="55303" y="27168"/>
                </a:moveTo>
                <a:cubicBezTo>
                  <a:pt x="55384" y="27223"/>
                  <a:pt x="55462" y="27278"/>
                  <a:pt x="55542" y="27334"/>
                </a:cubicBezTo>
                <a:cubicBezTo>
                  <a:pt x="55310" y="27397"/>
                  <a:pt x="55080" y="27462"/>
                  <a:pt x="54851" y="27527"/>
                </a:cubicBezTo>
                <a:cubicBezTo>
                  <a:pt x="54832" y="27505"/>
                  <a:pt x="54811" y="27486"/>
                  <a:pt x="54791" y="27462"/>
                </a:cubicBezTo>
                <a:cubicBezTo>
                  <a:pt x="54967" y="27367"/>
                  <a:pt x="55138" y="27269"/>
                  <a:pt x="55303" y="27168"/>
                </a:cubicBezTo>
                <a:close/>
                <a:moveTo>
                  <a:pt x="69244" y="27279"/>
                </a:moveTo>
                <a:cubicBezTo>
                  <a:pt x="69250" y="27367"/>
                  <a:pt x="69258" y="27453"/>
                  <a:pt x="69263" y="27540"/>
                </a:cubicBezTo>
                <a:cubicBezTo>
                  <a:pt x="69241" y="27528"/>
                  <a:pt x="69217" y="27515"/>
                  <a:pt x="69194" y="27503"/>
                </a:cubicBezTo>
                <a:cubicBezTo>
                  <a:pt x="69211" y="27430"/>
                  <a:pt x="69223" y="27355"/>
                  <a:pt x="69239" y="27281"/>
                </a:cubicBezTo>
                <a:cubicBezTo>
                  <a:pt x="69241" y="27281"/>
                  <a:pt x="69242" y="27279"/>
                  <a:pt x="69244" y="27279"/>
                </a:cubicBezTo>
                <a:close/>
                <a:moveTo>
                  <a:pt x="39562" y="27506"/>
                </a:moveTo>
                <a:lnTo>
                  <a:pt x="39562" y="27506"/>
                </a:lnTo>
                <a:cubicBezTo>
                  <a:pt x="39582" y="27510"/>
                  <a:pt x="39604" y="27513"/>
                  <a:pt x="39625" y="27515"/>
                </a:cubicBezTo>
                <a:cubicBezTo>
                  <a:pt x="39612" y="27527"/>
                  <a:pt x="39600" y="27541"/>
                  <a:pt x="39586" y="27553"/>
                </a:cubicBezTo>
                <a:cubicBezTo>
                  <a:pt x="39579" y="27537"/>
                  <a:pt x="39570" y="27523"/>
                  <a:pt x="39562" y="27506"/>
                </a:cubicBezTo>
                <a:close/>
                <a:moveTo>
                  <a:pt x="24653" y="27030"/>
                </a:moveTo>
                <a:lnTo>
                  <a:pt x="24653" y="27030"/>
                </a:lnTo>
                <a:cubicBezTo>
                  <a:pt x="24714" y="27047"/>
                  <a:pt x="24775" y="27066"/>
                  <a:pt x="24839" y="27080"/>
                </a:cubicBezTo>
                <a:cubicBezTo>
                  <a:pt x="24983" y="27110"/>
                  <a:pt x="25133" y="27132"/>
                  <a:pt x="25281" y="27150"/>
                </a:cubicBezTo>
                <a:cubicBezTo>
                  <a:pt x="25363" y="27241"/>
                  <a:pt x="25443" y="27332"/>
                  <a:pt x="25532" y="27420"/>
                </a:cubicBezTo>
                <a:cubicBezTo>
                  <a:pt x="25452" y="27466"/>
                  <a:pt x="25374" y="27514"/>
                  <a:pt x="25302" y="27564"/>
                </a:cubicBezTo>
                <a:cubicBezTo>
                  <a:pt x="25251" y="27528"/>
                  <a:pt x="25197" y="27492"/>
                  <a:pt x="25146" y="27455"/>
                </a:cubicBezTo>
                <a:cubicBezTo>
                  <a:pt x="24985" y="27341"/>
                  <a:pt x="24838" y="27218"/>
                  <a:pt x="24687" y="27100"/>
                </a:cubicBezTo>
                <a:cubicBezTo>
                  <a:pt x="24675" y="27077"/>
                  <a:pt x="24664" y="27054"/>
                  <a:pt x="24653" y="27030"/>
                </a:cubicBezTo>
                <a:close/>
                <a:moveTo>
                  <a:pt x="61045" y="26689"/>
                </a:moveTo>
                <a:cubicBezTo>
                  <a:pt x="61299" y="26799"/>
                  <a:pt x="61578" y="26888"/>
                  <a:pt x="61887" y="26941"/>
                </a:cubicBezTo>
                <a:cubicBezTo>
                  <a:pt x="61958" y="26956"/>
                  <a:pt x="62030" y="26964"/>
                  <a:pt x="62102" y="26974"/>
                </a:cubicBezTo>
                <a:cubicBezTo>
                  <a:pt x="62108" y="27000"/>
                  <a:pt x="62116" y="27023"/>
                  <a:pt x="62122" y="27049"/>
                </a:cubicBezTo>
                <a:cubicBezTo>
                  <a:pt x="61547" y="27237"/>
                  <a:pt x="60967" y="27414"/>
                  <a:pt x="60382" y="27579"/>
                </a:cubicBezTo>
                <a:cubicBezTo>
                  <a:pt x="60340" y="27517"/>
                  <a:pt x="60296" y="27454"/>
                  <a:pt x="60254" y="27392"/>
                </a:cubicBezTo>
                <a:cubicBezTo>
                  <a:pt x="60532" y="27157"/>
                  <a:pt x="60794" y="26924"/>
                  <a:pt x="61045" y="26689"/>
                </a:cubicBezTo>
                <a:close/>
                <a:moveTo>
                  <a:pt x="64445" y="26798"/>
                </a:moveTo>
                <a:lnTo>
                  <a:pt x="64445" y="26798"/>
                </a:lnTo>
                <a:cubicBezTo>
                  <a:pt x="64325" y="27011"/>
                  <a:pt x="64206" y="27225"/>
                  <a:pt x="64087" y="27439"/>
                </a:cubicBezTo>
                <a:cubicBezTo>
                  <a:pt x="64011" y="27492"/>
                  <a:pt x="63934" y="27547"/>
                  <a:pt x="63853" y="27597"/>
                </a:cubicBezTo>
                <a:cubicBezTo>
                  <a:pt x="63829" y="27512"/>
                  <a:pt x="63801" y="27427"/>
                  <a:pt x="63771" y="27343"/>
                </a:cubicBezTo>
                <a:cubicBezTo>
                  <a:pt x="63781" y="27327"/>
                  <a:pt x="63793" y="27311"/>
                  <a:pt x="63803" y="27295"/>
                </a:cubicBezTo>
                <a:lnTo>
                  <a:pt x="63973" y="26980"/>
                </a:lnTo>
                <a:cubicBezTo>
                  <a:pt x="64135" y="26924"/>
                  <a:pt x="64288" y="26859"/>
                  <a:pt x="64445" y="26798"/>
                </a:cubicBezTo>
                <a:close/>
                <a:moveTo>
                  <a:pt x="27501" y="27054"/>
                </a:moveTo>
                <a:cubicBezTo>
                  <a:pt x="27503" y="27054"/>
                  <a:pt x="27503" y="27055"/>
                  <a:pt x="27504" y="27055"/>
                </a:cubicBezTo>
                <a:cubicBezTo>
                  <a:pt x="27522" y="27067"/>
                  <a:pt x="27539" y="27081"/>
                  <a:pt x="27558" y="27093"/>
                </a:cubicBezTo>
                <a:cubicBezTo>
                  <a:pt x="27546" y="27094"/>
                  <a:pt x="27532" y="27094"/>
                  <a:pt x="27526" y="27097"/>
                </a:cubicBezTo>
                <a:cubicBezTo>
                  <a:pt x="27463" y="27126"/>
                  <a:pt x="27527" y="27228"/>
                  <a:pt x="27667" y="27338"/>
                </a:cubicBezTo>
                <a:cubicBezTo>
                  <a:pt x="27357" y="27411"/>
                  <a:pt x="27046" y="27482"/>
                  <a:pt x="26729" y="27541"/>
                </a:cubicBezTo>
                <a:cubicBezTo>
                  <a:pt x="26611" y="27563"/>
                  <a:pt x="26492" y="27580"/>
                  <a:pt x="26375" y="27600"/>
                </a:cubicBezTo>
                <a:cubicBezTo>
                  <a:pt x="26323" y="27558"/>
                  <a:pt x="26276" y="27513"/>
                  <a:pt x="26227" y="27469"/>
                </a:cubicBezTo>
                <a:cubicBezTo>
                  <a:pt x="26458" y="27357"/>
                  <a:pt x="26704" y="27258"/>
                  <a:pt x="26965" y="27177"/>
                </a:cubicBezTo>
                <a:cubicBezTo>
                  <a:pt x="27139" y="27127"/>
                  <a:pt x="27319" y="27087"/>
                  <a:pt x="27501" y="27054"/>
                </a:cubicBezTo>
                <a:close/>
                <a:moveTo>
                  <a:pt x="10235" y="27134"/>
                </a:moveTo>
                <a:lnTo>
                  <a:pt x="10235" y="27134"/>
                </a:lnTo>
                <a:cubicBezTo>
                  <a:pt x="10223" y="27199"/>
                  <a:pt x="10208" y="27262"/>
                  <a:pt x="10197" y="27325"/>
                </a:cubicBezTo>
                <a:lnTo>
                  <a:pt x="9787" y="27604"/>
                </a:lnTo>
                <a:cubicBezTo>
                  <a:pt x="9662" y="27548"/>
                  <a:pt x="9543" y="27487"/>
                  <a:pt x="9423" y="27426"/>
                </a:cubicBezTo>
                <a:cubicBezTo>
                  <a:pt x="9714" y="27351"/>
                  <a:pt x="9984" y="27252"/>
                  <a:pt x="10235" y="27134"/>
                </a:cubicBezTo>
                <a:close/>
                <a:moveTo>
                  <a:pt x="66979" y="27029"/>
                </a:moveTo>
                <a:cubicBezTo>
                  <a:pt x="67050" y="27048"/>
                  <a:pt x="67118" y="27068"/>
                  <a:pt x="67188" y="27089"/>
                </a:cubicBezTo>
                <a:cubicBezTo>
                  <a:pt x="67306" y="27198"/>
                  <a:pt x="67434" y="27294"/>
                  <a:pt x="67568" y="27378"/>
                </a:cubicBezTo>
                <a:cubicBezTo>
                  <a:pt x="67367" y="27458"/>
                  <a:pt x="67165" y="27540"/>
                  <a:pt x="66964" y="27622"/>
                </a:cubicBezTo>
                <a:cubicBezTo>
                  <a:pt x="66897" y="27528"/>
                  <a:pt x="66818" y="27438"/>
                  <a:pt x="66735" y="27350"/>
                </a:cubicBezTo>
                <a:lnTo>
                  <a:pt x="66816" y="27212"/>
                </a:lnTo>
                <a:cubicBezTo>
                  <a:pt x="66870" y="27150"/>
                  <a:pt x="66925" y="27090"/>
                  <a:pt x="66979" y="27029"/>
                </a:cubicBezTo>
                <a:close/>
                <a:moveTo>
                  <a:pt x="57436" y="27196"/>
                </a:moveTo>
                <a:lnTo>
                  <a:pt x="57436" y="27196"/>
                </a:lnTo>
                <a:cubicBezTo>
                  <a:pt x="57430" y="27229"/>
                  <a:pt x="57418" y="27262"/>
                  <a:pt x="57413" y="27296"/>
                </a:cubicBezTo>
                <a:cubicBezTo>
                  <a:pt x="57397" y="27405"/>
                  <a:pt x="57407" y="27515"/>
                  <a:pt x="57429" y="27624"/>
                </a:cubicBezTo>
                <a:cubicBezTo>
                  <a:pt x="57156" y="27612"/>
                  <a:pt x="56883" y="27609"/>
                  <a:pt x="56611" y="27609"/>
                </a:cubicBezTo>
                <a:cubicBezTo>
                  <a:pt x="56577" y="27586"/>
                  <a:pt x="56542" y="27562"/>
                  <a:pt x="56508" y="27538"/>
                </a:cubicBezTo>
                <a:cubicBezTo>
                  <a:pt x="56808" y="27416"/>
                  <a:pt x="57117" y="27300"/>
                  <a:pt x="57436" y="27196"/>
                </a:cubicBezTo>
                <a:close/>
                <a:moveTo>
                  <a:pt x="21147" y="27299"/>
                </a:moveTo>
                <a:cubicBezTo>
                  <a:pt x="21435" y="27337"/>
                  <a:pt x="21708" y="27410"/>
                  <a:pt x="21950" y="27513"/>
                </a:cubicBezTo>
                <a:cubicBezTo>
                  <a:pt x="21878" y="27555"/>
                  <a:pt x="21808" y="27597"/>
                  <a:pt x="21738" y="27640"/>
                </a:cubicBezTo>
                <a:cubicBezTo>
                  <a:pt x="21476" y="27602"/>
                  <a:pt x="21217" y="27558"/>
                  <a:pt x="20959" y="27506"/>
                </a:cubicBezTo>
                <a:lnTo>
                  <a:pt x="20997" y="27468"/>
                </a:lnTo>
                <a:lnTo>
                  <a:pt x="21147" y="27299"/>
                </a:lnTo>
                <a:close/>
                <a:moveTo>
                  <a:pt x="58169" y="27510"/>
                </a:moveTo>
                <a:cubicBezTo>
                  <a:pt x="58193" y="27536"/>
                  <a:pt x="58218" y="27561"/>
                  <a:pt x="58242" y="27586"/>
                </a:cubicBezTo>
                <a:lnTo>
                  <a:pt x="58221" y="27688"/>
                </a:lnTo>
                <a:cubicBezTo>
                  <a:pt x="58189" y="27684"/>
                  <a:pt x="58156" y="27682"/>
                  <a:pt x="58123" y="27677"/>
                </a:cubicBezTo>
                <a:cubicBezTo>
                  <a:pt x="58138" y="27622"/>
                  <a:pt x="58153" y="27565"/>
                  <a:pt x="58169" y="27510"/>
                </a:cubicBezTo>
                <a:close/>
                <a:moveTo>
                  <a:pt x="62248" y="27498"/>
                </a:moveTo>
                <a:cubicBezTo>
                  <a:pt x="62269" y="27570"/>
                  <a:pt x="62287" y="27638"/>
                  <a:pt x="62307" y="27709"/>
                </a:cubicBezTo>
                <a:cubicBezTo>
                  <a:pt x="62000" y="27700"/>
                  <a:pt x="61695" y="27695"/>
                  <a:pt x="61389" y="27695"/>
                </a:cubicBezTo>
                <a:cubicBezTo>
                  <a:pt x="61360" y="27695"/>
                  <a:pt x="61332" y="27695"/>
                  <a:pt x="61304" y="27695"/>
                </a:cubicBezTo>
                <a:cubicBezTo>
                  <a:pt x="61637" y="27635"/>
                  <a:pt x="61950" y="27570"/>
                  <a:pt x="62248" y="27498"/>
                </a:cubicBezTo>
                <a:close/>
                <a:moveTo>
                  <a:pt x="12065" y="27329"/>
                </a:moveTo>
                <a:cubicBezTo>
                  <a:pt x="12118" y="27366"/>
                  <a:pt x="12173" y="27401"/>
                  <a:pt x="12225" y="27439"/>
                </a:cubicBezTo>
                <a:cubicBezTo>
                  <a:pt x="12138" y="27530"/>
                  <a:pt x="12055" y="27623"/>
                  <a:pt x="11979" y="27722"/>
                </a:cubicBezTo>
                <a:cubicBezTo>
                  <a:pt x="11929" y="27643"/>
                  <a:pt x="11874" y="27562"/>
                  <a:pt x="11825" y="27480"/>
                </a:cubicBezTo>
                <a:cubicBezTo>
                  <a:pt x="11906" y="27429"/>
                  <a:pt x="11984" y="27379"/>
                  <a:pt x="12065" y="27329"/>
                </a:cubicBezTo>
                <a:close/>
                <a:moveTo>
                  <a:pt x="28180" y="27594"/>
                </a:moveTo>
                <a:cubicBezTo>
                  <a:pt x="28212" y="27602"/>
                  <a:pt x="28244" y="27612"/>
                  <a:pt x="28277" y="27622"/>
                </a:cubicBezTo>
                <a:cubicBezTo>
                  <a:pt x="28296" y="27637"/>
                  <a:pt x="28315" y="27651"/>
                  <a:pt x="28335" y="27668"/>
                </a:cubicBezTo>
                <a:lnTo>
                  <a:pt x="28093" y="27725"/>
                </a:lnTo>
                <a:lnTo>
                  <a:pt x="28180" y="27594"/>
                </a:lnTo>
                <a:close/>
                <a:moveTo>
                  <a:pt x="62719" y="27378"/>
                </a:moveTo>
                <a:lnTo>
                  <a:pt x="62723" y="27401"/>
                </a:lnTo>
                <a:lnTo>
                  <a:pt x="62792" y="27725"/>
                </a:lnTo>
                <a:cubicBezTo>
                  <a:pt x="62776" y="27725"/>
                  <a:pt x="62759" y="27724"/>
                  <a:pt x="62743" y="27722"/>
                </a:cubicBezTo>
                <a:cubicBezTo>
                  <a:pt x="62693" y="27619"/>
                  <a:pt x="62645" y="27514"/>
                  <a:pt x="62592" y="27411"/>
                </a:cubicBezTo>
                <a:cubicBezTo>
                  <a:pt x="62635" y="27401"/>
                  <a:pt x="62677" y="27389"/>
                  <a:pt x="62719" y="27378"/>
                </a:cubicBezTo>
                <a:close/>
                <a:moveTo>
                  <a:pt x="17626" y="26719"/>
                </a:moveTo>
                <a:cubicBezTo>
                  <a:pt x="17729" y="26774"/>
                  <a:pt x="17833" y="26827"/>
                  <a:pt x="17941" y="26877"/>
                </a:cubicBezTo>
                <a:cubicBezTo>
                  <a:pt x="18036" y="26924"/>
                  <a:pt x="18134" y="26968"/>
                  <a:pt x="18232" y="27011"/>
                </a:cubicBezTo>
                <a:cubicBezTo>
                  <a:pt x="18053" y="27204"/>
                  <a:pt x="17885" y="27402"/>
                  <a:pt x="17725" y="27601"/>
                </a:cubicBezTo>
                <a:cubicBezTo>
                  <a:pt x="17601" y="27644"/>
                  <a:pt x="17478" y="27687"/>
                  <a:pt x="17355" y="27732"/>
                </a:cubicBezTo>
                <a:cubicBezTo>
                  <a:pt x="17300" y="27653"/>
                  <a:pt x="17243" y="27575"/>
                  <a:pt x="17189" y="27496"/>
                </a:cubicBezTo>
                <a:cubicBezTo>
                  <a:pt x="17289" y="27232"/>
                  <a:pt x="17441" y="26973"/>
                  <a:pt x="17626" y="26719"/>
                </a:cubicBezTo>
                <a:close/>
                <a:moveTo>
                  <a:pt x="59946" y="27647"/>
                </a:moveTo>
                <a:cubicBezTo>
                  <a:pt x="59957" y="27663"/>
                  <a:pt x="59969" y="27680"/>
                  <a:pt x="59980" y="27695"/>
                </a:cubicBezTo>
                <a:cubicBezTo>
                  <a:pt x="59933" y="27709"/>
                  <a:pt x="59887" y="27721"/>
                  <a:pt x="59839" y="27734"/>
                </a:cubicBezTo>
                <a:cubicBezTo>
                  <a:pt x="59875" y="27705"/>
                  <a:pt x="59910" y="27676"/>
                  <a:pt x="59946" y="27647"/>
                </a:cubicBezTo>
                <a:close/>
                <a:moveTo>
                  <a:pt x="33988" y="27677"/>
                </a:moveTo>
                <a:cubicBezTo>
                  <a:pt x="34036" y="27697"/>
                  <a:pt x="34084" y="27716"/>
                  <a:pt x="34130" y="27736"/>
                </a:cubicBezTo>
                <a:cubicBezTo>
                  <a:pt x="34030" y="27724"/>
                  <a:pt x="33927" y="27711"/>
                  <a:pt x="33828" y="27697"/>
                </a:cubicBezTo>
                <a:cubicBezTo>
                  <a:pt x="33882" y="27688"/>
                  <a:pt x="33936" y="27683"/>
                  <a:pt x="33988" y="27677"/>
                </a:cubicBezTo>
                <a:close/>
                <a:moveTo>
                  <a:pt x="48950" y="27491"/>
                </a:moveTo>
                <a:cubicBezTo>
                  <a:pt x="49002" y="27575"/>
                  <a:pt x="49061" y="27659"/>
                  <a:pt x="49114" y="27744"/>
                </a:cubicBezTo>
                <a:cubicBezTo>
                  <a:pt x="49000" y="27681"/>
                  <a:pt x="48888" y="27616"/>
                  <a:pt x="48776" y="27553"/>
                </a:cubicBezTo>
                <a:cubicBezTo>
                  <a:pt x="48833" y="27534"/>
                  <a:pt x="48892" y="27513"/>
                  <a:pt x="48950" y="27491"/>
                </a:cubicBezTo>
                <a:close/>
                <a:moveTo>
                  <a:pt x="43720" y="27238"/>
                </a:moveTo>
                <a:cubicBezTo>
                  <a:pt x="43735" y="27274"/>
                  <a:pt x="43750" y="27311"/>
                  <a:pt x="43768" y="27346"/>
                </a:cubicBezTo>
                <a:cubicBezTo>
                  <a:pt x="43768" y="27350"/>
                  <a:pt x="43767" y="27353"/>
                  <a:pt x="43767" y="27357"/>
                </a:cubicBezTo>
                <a:cubicBezTo>
                  <a:pt x="43538" y="27482"/>
                  <a:pt x="43315" y="27615"/>
                  <a:pt x="43098" y="27749"/>
                </a:cubicBezTo>
                <a:cubicBezTo>
                  <a:pt x="42831" y="27689"/>
                  <a:pt x="42564" y="27633"/>
                  <a:pt x="42295" y="27579"/>
                </a:cubicBezTo>
                <a:cubicBezTo>
                  <a:pt x="42779" y="27481"/>
                  <a:pt x="43253" y="27366"/>
                  <a:pt x="43720" y="27238"/>
                </a:cubicBezTo>
                <a:close/>
                <a:moveTo>
                  <a:pt x="45320" y="27017"/>
                </a:moveTo>
                <a:lnTo>
                  <a:pt x="45391" y="27036"/>
                </a:lnTo>
                <a:cubicBezTo>
                  <a:pt x="45491" y="27233"/>
                  <a:pt x="45584" y="27431"/>
                  <a:pt x="45669" y="27632"/>
                </a:cubicBezTo>
                <a:lnTo>
                  <a:pt x="45651" y="27634"/>
                </a:lnTo>
                <a:cubicBezTo>
                  <a:pt x="45368" y="27672"/>
                  <a:pt x="45087" y="27720"/>
                  <a:pt x="44803" y="27754"/>
                </a:cubicBezTo>
                <a:cubicBezTo>
                  <a:pt x="44766" y="27608"/>
                  <a:pt x="44722" y="27464"/>
                  <a:pt x="44672" y="27320"/>
                </a:cubicBezTo>
                <a:cubicBezTo>
                  <a:pt x="44884" y="27216"/>
                  <a:pt x="45099" y="27114"/>
                  <a:pt x="45320" y="27017"/>
                </a:cubicBezTo>
                <a:close/>
                <a:moveTo>
                  <a:pt x="47285" y="27665"/>
                </a:moveTo>
                <a:cubicBezTo>
                  <a:pt x="47203" y="27695"/>
                  <a:pt x="47122" y="27725"/>
                  <a:pt x="47040" y="27754"/>
                </a:cubicBezTo>
                <a:cubicBezTo>
                  <a:pt x="47027" y="27744"/>
                  <a:pt x="47010" y="27736"/>
                  <a:pt x="46998" y="27727"/>
                </a:cubicBezTo>
                <a:lnTo>
                  <a:pt x="47285" y="27665"/>
                </a:lnTo>
                <a:close/>
                <a:moveTo>
                  <a:pt x="52418" y="27720"/>
                </a:moveTo>
                <a:cubicBezTo>
                  <a:pt x="52446" y="27731"/>
                  <a:pt x="52473" y="27741"/>
                  <a:pt x="52499" y="27752"/>
                </a:cubicBezTo>
                <a:cubicBezTo>
                  <a:pt x="52461" y="27754"/>
                  <a:pt x="52421" y="27756"/>
                  <a:pt x="52382" y="27759"/>
                </a:cubicBezTo>
                <a:cubicBezTo>
                  <a:pt x="52396" y="27746"/>
                  <a:pt x="52406" y="27733"/>
                  <a:pt x="52418" y="27720"/>
                </a:cubicBezTo>
                <a:close/>
                <a:moveTo>
                  <a:pt x="10928" y="27307"/>
                </a:moveTo>
                <a:cubicBezTo>
                  <a:pt x="10934" y="27383"/>
                  <a:pt x="10943" y="27458"/>
                  <a:pt x="10954" y="27535"/>
                </a:cubicBezTo>
                <a:cubicBezTo>
                  <a:pt x="10955" y="27546"/>
                  <a:pt x="10959" y="27556"/>
                  <a:pt x="10960" y="27567"/>
                </a:cubicBezTo>
                <a:cubicBezTo>
                  <a:pt x="10856" y="27635"/>
                  <a:pt x="10752" y="27704"/>
                  <a:pt x="10647" y="27771"/>
                </a:cubicBezTo>
                <a:cubicBezTo>
                  <a:pt x="10662" y="27668"/>
                  <a:pt x="10681" y="27564"/>
                  <a:pt x="10699" y="27460"/>
                </a:cubicBezTo>
                <a:lnTo>
                  <a:pt x="10928" y="27307"/>
                </a:lnTo>
                <a:close/>
                <a:moveTo>
                  <a:pt x="50523" y="26984"/>
                </a:moveTo>
                <a:cubicBezTo>
                  <a:pt x="50662" y="27036"/>
                  <a:pt x="50800" y="27090"/>
                  <a:pt x="50938" y="27142"/>
                </a:cubicBezTo>
                <a:cubicBezTo>
                  <a:pt x="50903" y="27172"/>
                  <a:pt x="50867" y="27203"/>
                  <a:pt x="50833" y="27235"/>
                </a:cubicBezTo>
                <a:cubicBezTo>
                  <a:pt x="50652" y="27408"/>
                  <a:pt x="50425" y="27558"/>
                  <a:pt x="50218" y="27717"/>
                </a:cubicBezTo>
                <a:cubicBezTo>
                  <a:pt x="50192" y="27735"/>
                  <a:pt x="50167" y="27752"/>
                  <a:pt x="50141" y="27769"/>
                </a:cubicBezTo>
                <a:cubicBezTo>
                  <a:pt x="50121" y="27769"/>
                  <a:pt x="50103" y="27770"/>
                  <a:pt x="50083" y="27771"/>
                </a:cubicBezTo>
                <a:cubicBezTo>
                  <a:pt x="50230" y="27507"/>
                  <a:pt x="50376" y="27246"/>
                  <a:pt x="50523" y="26984"/>
                </a:cubicBezTo>
                <a:close/>
                <a:moveTo>
                  <a:pt x="23967" y="27020"/>
                </a:moveTo>
                <a:cubicBezTo>
                  <a:pt x="24071" y="27110"/>
                  <a:pt x="24177" y="27198"/>
                  <a:pt x="24284" y="27285"/>
                </a:cubicBezTo>
                <a:cubicBezTo>
                  <a:pt x="24372" y="27451"/>
                  <a:pt x="24463" y="27617"/>
                  <a:pt x="24559" y="27782"/>
                </a:cubicBezTo>
                <a:cubicBezTo>
                  <a:pt x="24445" y="27788"/>
                  <a:pt x="24327" y="27790"/>
                  <a:pt x="24211" y="27792"/>
                </a:cubicBezTo>
                <a:cubicBezTo>
                  <a:pt x="24141" y="27643"/>
                  <a:pt x="24077" y="27492"/>
                  <a:pt x="24031" y="27338"/>
                </a:cubicBezTo>
                <a:cubicBezTo>
                  <a:pt x="24003" y="27234"/>
                  <a:pt x="23981" y="27128"/>
                  <a:pt x="23962" y="27022"/>
                </a:cubicBezTo>
                <a:cubicBezTo>
                  <a:pt x="23963" y="27022"/>
                  <a:pt x="23966" y="27020"/>
                  <a:pt x="23967" y="27020"/>
                </a:cubicBezTo>
                <a:close/>
                <a:moveTo>
                  <a:pt x="59390" y="26789"/>
                </a:moveTo>
                <a:cubicBezTo>
                  <a:pt x="59478" y="26931"/>
                  <a:pt x="59571" y="27070"/>
                  <a:pt x="59663" y="27212"/>
                </a:cubicBezTo>
                <a:cubicBezTo>
                  <a:pt x="59456" y="27408"/>
                  <a:pt x="59245" y="27601"/>
                  <a:pt x="59032" y="27792"/>
                </a:cubicBezTo>
                <a:cubicBezTo>
                  <a:pt x="59026" y="27792"/>
                  <a:pt x="59019" y="27793"/>
                  <a:pt x="59012" y="27793"/>
                </a:cubicBezTo>
                <a:cubicBezTo>
                  <a:pt x="58938" y="27711"/>
                  <a:pt x="58859" y="27629"/>
                  <a:pt x="58783" y="27548"/>
                </a:cubicBezTo>
                <a:cubicBezTo>
                  <a:pt x="58829" y="27329"/>
                  <a:pt x="58846" y="27105"/>
                  <a:pt x="58826" y="26883"/>
                </a:cubicBezTo>
                <a:cubicBezTo>
                  <a:pt x="59013" y="26850"/>
                  <a:pt x="59201" y="26819"/>
                  <a:pt x="59390" y="26789"/>
                </a:cubicBezTo>
                <a:close/>
                <a:moveTo>
                  <a:pt x="23508" y="27170"/>
                </a:moveTo>
                <a:cubicBezTo>
                  <a:pt x="23518" y="27217"/>
                  <a:pt x="23524" y="27263"/>
                  <a:pt x="23536" y="27308"/>
                </a:cubicBezTo>
                <a:cubicBezTo>
                  <a:pt x="23559" y="27421"/>
                  <a:pt x="23603" y="27531"/>
                  <a:pt x="23646" y="27644"/>
                </a:cubicBezTo>
                <a:cubicBezTo>
                  <a:pt x="23668" y="27694"/>
                  <a:pt x="23687" y="27746"/>
                  <a:pt x="23705" y="27797"/>
                </a:cubicBezTo>
                <a:lnTo>
                  <a:pt x="23684" y="27797"/>
                </a:lnTo>
                <a:cubicBezTo>
                  <a:pt x="23463" y="27795"/>
                  <a:pt x="23243" y="27785"/>
                  <a:pt x="23023" y="27773"/>
                </a:cubicBezTo>
                <a:cubicBezTo>
                  <a:pt x="22936" y="27677"/>
                  <a:pt x="22833" y="27589"/>
                  <a:pt x="22719" y="27503"/>
                </a:cubicBezTo>
                <a:cubicBezTo>
                  <a:pt x="22969" y="27381"/>
                  <a:pt x="23232" y="27269"/>
                  <a:pt x="23508" y="27170"/>
                </a:cubicBezTo>
                <a:close/>
                <a:moveTo>
                  <a:pt x="51735" y="27452"/>
                </a:moveTo>
                <a:cubicBezTo>
                  <a:pt x="51821" y="27486"/>
                  <a:pt x="51907" y="27519"/>
                  <a:pt x="51993" y="27552"/>
                </a:cubicBezTo>
                <a:cubicBezTo>
                  <a:pt x="51913" y="27639"/>
                  <a:pt x="51827" y="27724"/>
                  <a:pt x="51735" y="27798"/>
                </a:cubicBezTo>
                <a:cubicBezTo>
                  <a:pt x="51600" y="27791"/>
                  <a:pt x="51464" y="27788"/>
                  <a:pt x="51328" y="27782"/>
                </a:cubicBezTo>
                <a:cubicBezTo>
                  <a:pt x="51476" y="27679"/>
                  <a:pt x="51617" y="27568"/>
                  <a:pt x="51735" y="27452"/>
                </a:cubicBezTo>
                <a:close/>
                <a:moveTo>
                  <a:pt x="72063" y="26657"/>
                </a:moveTo>
                <a:cubicBezTo>
                  <a:pt x="72452" y="26934"/>
                  <a:pt x="72858" y="27200"/>
                  <a:pt x="73278" y="27458"/>
                </a:cubicBezTo>
                <a:cubicBezTo>
                  <a:pt x="73085" y="27501"/>
                  <a:pt x="72892" y="27546"/>
                  <a:pt x="72704" y="27596"/>
                </a:cubicBezTo>
                <a:cubicBezTo>
                  <a:pt x="72465" y="27661"/>
                  <a:pt x="72235" y="27737"/>
                  <a:pt x="72011" y="27820"/>
                </a:cubicBezTo>
                <a:cubicBezTo>
                  <a:pt x="71969" y="27763"/>
                  <a:pt x="71927" y="27703"/>
                  <a:pt x="71885" y="27639"/>
                </a:cubicBezTo>
                <a:cubicBezTo>
                  <a:pt x="71774" y="27477"/>
                  <a:pt x="71670" y="27312"/>
                  <a:pt x="71564" y="27148"/>
                </a:cubicBezTo>
                <a:cubicBezTo>
                  <a:pt x="71610" y="27054"/>
                  <a:pt x="71651" y="26959"/>
                  <a:pt x="71695" y="26864"/>
                </a:cubicBezTo>
                <a:cubicBezTo>
                  <a:pt x="71697" y="26862"/>
                  <a:pt x="71700" y="26860"/>
                  <a:pt x="71702" y="26859"/>
                </a:cubicBezTo>
                <a:cubicBezTo>
                  <a:pt x="71823" y="26793"/>
                  <a:pt x="71943" y="26725"/>
                  <a:pt x="72063" y="26657"/>
                </a:cubicBezTo>
                <a:close/>
                <a:moveTo>
                  <a:pt x="66480" y="27796"/>
                </a:moveTo>
                <a:cubicBezTo>
                  <a:pt x="66485" y="27803"/>
                  <a:pt x="66488" y="27808"/>
                  <a:pt x="66490" y="27813"/>
                </a:cubicBezTo>
                <a:cubicBezTo>
                  <a:pt x="66482" y="27815"/>
                  <a:pt x="66474" y="27819"/>
                  <a:pt x="66466" y="27822"/>
                </a:cubicBezTo>
                <a:cubicBezTo>
                  <a:pt x="66470" y="27814"/>
                  <a:pt x="66475" y="27806"/>
                  <a:pt x="66480" y="27796"/>
                </a:cubicBezTo>
                <a:close/>
                <a:moveTo>
                  <a:pt x="35927" y="27529"/>
                </a:moveTo>
                <a:cubicBezTo>
                  <a:pt x="36330" y="27556"/>
                  <a:pt x="36728" y="27592"/>
                  <a:pt x="37118" y="27638"/>
                </a:cubicBezTo>
                <a:cubicBezTo>
                  <a:pt x="37122" y="27698"/>
                  <a:pt x="37126" y="27756"/>
                  <a:pt x="37131" y="27817"/>
                </a:cubicBezTo>
                <a:cubicBezTo>
                  <a:pt x="36854" y="27826"/>
                  <a:pt x="36578" y="27833"/>
                  <a:pt x="36302" y="27833"/>
                </a:cubicBezTo>
                <a:cubicBezTo>
                  <a:pt x="36234" y="27834"/>
                  <a:pt x="36165" y="27834"/>
                  <a:pt x="36097" y="27834"/>
                </a:cubicBezTo>
                <a:cubicBezTo>
                  <a:pt x="35884" y="27834"/>
                  <a:pt x="35673" y="27832"/>
                  <a:pt x="35463" y="27826"/>
                </a:cubicBezTo>
                <a:cubicBezTo>
                  <a:pt x="35449" y="27808"/>
                  <a:pt x="35437" y="27791"/>
                  <a:pt x="35425" y="27771"/>
                </a:cubicBezTo>
                <a:cubicBezTo>
                  <a:pt x="35594" y="27693"/>
                  <a:pt x="35760" y="27611"/>
                  <a:pt x="35927" y="27529"/>
                </a:cubicBezTo>
                <a:close/>
                <a:moveTo>
                  <a:pt x="64791" y="27429"/>
                </a:moveTo>
                <a:cubicBezTo>
                  <a:pt x="64756" y="27574"/>
                  <a:pt x="64722" y="27720"/>
                  <a:pt x="64682" y="27864"/>
                </a:cubicBezTo>
                <a:cubicBezTo>
                  <a:pt x="64562" y="27852"/>
                  <a:pt x="64441" y="27840"/>
                  <a:pt x="64321" y="27829"/>
                </a:cubicBezTo>
                <a:cubicBezTo>
                  <a:pt x="64340" y="27793"/>
                  <a:pt x="64360" y="27759"/>
                  <a:pt x="64380" y="27723"/>
                </a:cubicBezTo>
                <a:cubicBezTo>
                  <a:pt x="64522" y="27628"/>
                  <a:pt x="64660" y="27531"/>
                  <a:pt x="64791" y="27429"/>
                </a:cubicBezTo>
                <a:close/>
                <a:moveTo>
                  <a:pt x="27488" y="27854"/>
                </a:moveTo>
                <a:lnTo>
                  <a:pt x="27488" y="27854"/>
                </a:lnTo>
                <a:cubicBezTo>
                  <a:pt x="27483" y="27862"/>
                  <a:pt x="27479" y="27867"/>
                  <a:pt x="27476" y="27874"/>
                </a:cubicBezTo>
                <a:lnTo>
                  <a:pt x="27429" y="27884"/>
                </a:lnTo>
                <a:lnTo>
                  <a:pt x="27429" y="27884"/>
                </a:lnTo>
                <a:cubicBezTo>
                  <a:pt x="27430" y="27884"/>
                  <a:pt x="27430" y="27884"/>
                  <a:pt x="27432" y="27884"/>
                </a:cubicBezTo>
                <a:cubicBezTo>
                  <a:pt x="27450" y="27874"/>
                  <a:pt x="27468" y="27865"/>
                  <a:pt x="27488" y="27854"/>
                </a:cubicBezTo>
                <a:close/>
                <a:moveTo>
                  <a:pt x="48395" y="27763"/>
                </a:moveTo>
                <a:lnTo>
                  <a:pt x="48579" y="27868"/>
                </a:lnTo>
                <a:cubicBezTo>
                  <a:pt x="48494" y="27877"/>
                  <a:pt x="48410" y="27886"/>
                  <a:pt x="48326" y="27899"/>
                </a:cubicBezTo>
                <a:cubicBezTo>
                  <a:pt x="48351" y="27853"/>
                  <a:pt x="48373" y="27808"/>
                  <a:pt x="48395" y="27763"/>
                </a:cubicBezTo>
                <a:close/>
                <a:moveTo>
                  <a:pt x="16071" y="26547"/>
                </a:moveTo>
                <a:cubicBezTo>
                  <a:pt x="16072" y="26548"/>
                  <a:pt x="16072" y="26549"/>
                  <a:pt x="16073" y="26550"/>
                </a:cubicBezTo>
                <a:lnTo>
                  <a:pt x="15963" y="26723"/>
                </a:lnTo>
                <a:lnTo>
                  <a:pt x="15620" y="27277"/>
                </a:lnTo>
                <a:cubicBezTo>
                  <a:pt x="15469" y="27381"/>
                  <a:pt x="15314" y="27481"/>
                  <a:pt x="15164" y="27585"/>
                </a:cubicBezTo>
                <a:lnTo>
                  <a:pt x="14696" y="27915"/>
                </a:lnTo>
                <a:cubicBezTo>
                  <a:pt x="14675" y="27722"/>
                  <a:pt x="14648" y="27531"/>
                  <a:pt x="14611" y="27341"/>
                </a:cubicBezTo>
                <a:cubicBezTo>
                  <a:pt x="14570" y="27148"/>
                  <a:pt x="14519" y="26953"/>
                  <a:pt x="14464" y="26762"/>
                </a:cubicBezTo>
                <a:lnTo>
                  <a:pt x="14464" y="26762"/>
                </a:lnTo>
                <a:cubicBezTo>
                  <a:pt x="14564" y="26773"/>
                  <a:pt x="14663" y="26778"/>
                  <a:pt x="14759" y="26778"/>
                </a:cubicBezTo>
                <a:cubicBezTo>
                  <a:pt x="14903" y="26778"/>
                  <a:pt x="15041" y="26767"/>
                  <a:pt x="15168" y="26751"/>
                </a:cubicBezTo>
                <a:cubicBezTo>
                  <a:pt x="15467" y="26713"/>
                  <a:pt x="15736" y="26647"/>
                  <a:pt x="15989" y="26572"/>
                </a:cubicBezTo>
                <a:lnTo>
                  <a:pt x="16071" y="26547"/>
                </a:lnTo>
                <a:close/>
                <a:moveTo>
                  <a:pt x="65404" y="26896"/>
                </a:moveTo>
                <a:cubicBezTo>
                  <a:pt x="65665" y="27036"/>
                  <a:pt x="65899" y="27198"/>
                  <a:pt x="66098" y="27374"/>
                </a:cubicBezTo>
                <a:cubicBezTo>
                  <a:pt x="65939" y="27573"/>
                  <a:pt x="65788" y="27772"/>
                  <a:pt x="65640" y="27973"/>
                </a:cubicBezTo>
                <a:cubicBezTo>
                  <a:pt x="65461" y="27950"/>
                  <a:pt x="65282" y="27928"/>
                  <a:pt x="65105" y="27908"/>
                </a:cubicBezTo>
                <a:cubicBezTo>
                  <a:pt x="65187" y="27596"/>
                  <a:pt x="65262" y="27283"/>
                  <a:pt x="65327" y="26968"/>
                </a:cubicBezTo>
                <a:cubicBezTo>
                  <a:pt x="65352" y="26943"/>
                  <a:pt x="65379" y="26920"/>
                  <a:pt x="65404" y="26896"/>
                </a:cubicBezTo>
                <a:close/>
                <a:moveTo>
                  <a:pt x="26142" y="27954"/>
                </a:moveTo>
                <a:cubicBezTo>
                  <a:pt x="26154" y="27964"/>
                  <a:pt x="26165" y="27972"/>
                  <a:pt x="26178" y="27982"/>
                </a:cubicBezTo>
                <a:lnTo>
                  <a:pt x="25939" y="27997"/>
                </a:lnTo>
                <a:cubicBezTo>
                  <a:pt x="25934" y="27994"/>
                  <a:pt x="25929" y="27989"/>
                  <a:pt x="25923" y="27987"/>
                </a:cubicBezTo>
                <a:cubicBezTo>
                  <a:pt x="25996" y="27977"/>
                  <a:pt x="26069" y="27964"/>
                  <a:pt x="26142" y="27954"/>
                </a:cubicBezTo>
                <a:close/>
                <a:moveTo>
                  <a:pt x="57085" y="27945"/>
                </a:moveTo>
                <a:lnTo>
                  <a:pt x="57085" y="27945"/>
                </a:lnTo>
                <a:cubicBezTo>
                  <a:pt x="57232" y="27949"/>
                  <a:pt x="57378" y="27956"/>
                  <a:pt x="57523" y="27964"/>
                </a:cubicBezTo>
                <a:cubicBezTo>
                  <a:pt x="57409" y="27978"/>
                  <a:pt x="57293" y="27994"/>
                  <a:pt x="57180" y="28011"/>
                </a:cubicBezTo>
                <a:cubicBezTo>
                  <a:pt x="57149" y="27989"/>
                  <a:pt x="57118" y="27966"/>
                  <a:pt x="57085" y="27945"/>
                </a:cubicBezTo>
                <a:close/>
                <a:moveTo>
                  <a:pt x="68320" y="27831"/>
                </a:moveTo>
                <a:lnTo>
                  <a:pt x="68501" y="27940"/>
                </a:lnTo>
                <a:cubicBezTo>
                  <a:pt x="68419" y="27971"/>
                  <a:pt x="68334" y="27997"/>
                  <a:pt x="68252" y="28025"/>
                </a:cubicBezTo>
                <a:cubicBezTo>
                  <a:pt x="68274" y="27960"/>
                  <a:pt x="68298" y="27896"/>
                  <a:pt x="68320" y="27831"/>
                </a:cubicBezTo>
                <a:close/>
                <a:moveTo>
                  <a:pt x="11053" y="27975"/>
                </a:moveTo>
                <a:cubicBezTo>
                  <a:pt x="11064" y="28013"/>
                  <a:pt x="11077" y="28048"/>
                  <a:pt x="11089" y="28085"/>
                </a:cubicBezTo>
                <a:cubicBezTo>
                  <a:pt x="11042" y="28071"/>
                  <a:pt x="10997" y="28056"/>
                  <a:pt x="10953" y="28042"/>
                </a:cubicBezTo>
                <a:cubicBezTo>
                  <a:pt x="10987" y="28020"/>
                  <a:pt x="11019" y="27997"/>
                  <a:pt x="11053" y="27975"/>
                </a:cubicBezTo>
                <a:close/>
                <a:moveTo>
                  <a:pt x="54659" y="27972"/>
                </a:moveTo>
                <a:cubicBezTo>
                  <a:pt x="54670" y="27983"/>
                  <a:pt x="54679" y="27994"/>
                  <a:pt x="54691" y="28006"/>
                </a:cubicBezTo>
                <a:cubicBezTo>
                  <a:pt x="54643" y="28037"/>
                  <a:pt x="54596" y="28069"/>
                  <a:pt x="54550" y="28098"/>
                </a:cubicBezTo>
                <a:cubicBezTo>
                  <a:pt x="54464" y="28066"/>
                  <a:pt x="54379" y="28033"/>
                  <a:pt x="54295" y="27998"/>
                </a:cubicBezTo>
                <a:cubicBezTo>
                  <a:pt x="54315" y="27994"/>
                  <a:pt x="54334" y="27988"/>
                  <a:pt x="54355" y="27982"/>
                </a:cubicBezTo>
                <a:cubicBezTo>
                  <a:pt x="54361" y="27982"/>
                  <a:pt x="54367" y="27982"/>
                  <a:pt x="54375" y="27979"/>
                </a:cubicBezTo>
                <a:cubicBezTo>
                  <a:pt x="54469" y="27976"/>
                  <a:pt x="54565" y="27974"/>
                  <a:pt x="54659" y="27972"/>
                </a:cubicBezTo>
                <a:close/>
                <a:moveTo>
                  <a:pt x="66597" y="27978"/>
                </a:moveTo>
                <a:cubicBezTo>
                  <a:pt x="66622" y="28025"/>
                  <a:pt x="66638" y="28071"/>
                  <a:pt x="66657" y="28118"/>
                </a:cubicBezTo>
                <a:cubicBezTo>
                  <a:pt x="66548" y="28102"/>
                  <a:pt x="66440" y="28085"/>
                  <a:pt x="66331" y="28069"/>
                </a:cubicBezTo>
                <a:cubicBezTo>
                  <a:pt x="66342" y="28049"/>
                  <a:pt x="66352" y="28031"/>
                  <a:pt x="66361" y="28013"/>
                </a:cubicBezTo>
                <a:cubicBezTo>
                  <a:pt x="66442" y="28001"/>
                  <a:pt x="66521" y="27989"/>
                  <a:pt x="66597" y="27978"/>
                </a:cubicBezTo>
                <a:close/>
                <a:moveTo>
                  <a:pt x="58624" y="28158"/>
                </a:moveTo>
                <a:cubicBezTo>
                  <a:pt x="58621" y="28162"/>
                  <a:pt x="58617" y="28164"/>
                  <a:pt x="58614" y="28168"/>
                </a:cubicBezTo>
                <a:cubicBezTo>
                  <a:pt x="58616" y="28165"/>
                  <a:pt x="58616" y="28163"/>
                  <a:pt x="58617" y="28159"/>
                </a:cubicBezTo>
                <a:cubicBezTo>
                  <a:pt x="58618" y="28158"/>
                  <a:pt x="58621" y="28158"/>
                  <a:pt x="58624" y="28158"/>
                </a:cubicBezTo>
                <a:close/>
                <a:moveTo>
                  <a:pt x="26058" y="28071"/>
                </a:moveTo>
                <a:lnTo>
                  <a:pt x="26167" y="28103"/>
                </a:lnTo>
                <a:lnTo>
                  <a:pt x="26305" y="28141"/>
                </a:lnTo>
                <a:cubicBezTo>
                  <a:pt x="26296" y="28146"/>
                  <a:pt x="26288" y="28153"/>
                  <a:pt x="26282" y="28158"/>
                </a:cubicBezTo>
                <a:lnTo>
                  <a:pt x="26219" y="28174"/>
                </a:lnTo>
                <a:cubicBezTo>
                  <a:pt x="26164" y="28140"/>
                  <a:pt x="26111" y="28106"/>
                  <a:pt x="26058" y="28071"/>
                </a:cubicBezTo>
                <a:close/>
                <a:moveTo>
                  <a:pt x="8946" y="27528"/>
                </a:moveTo>
                <a:cubicBezTo>
                  <a:pt x="9126" y="27622"/>
                  <a:pt x="9311" y="27713"/>
                  <a:pt x="9499" y="27798"/>
                </a:cubicBezTo>
                <a:lnTo>
                  <a:pt x="8943" y="28175"/>
                </a:lnTo>
                <a:cubicBezTo>
                  <a:pt x="8793" y="28051"/>
                  <a:pt x="8647" y="27926"/>
                  <a:pt x="8507" y="27796"/>
                </a:cubicBezTo>
                <a:cubicBezTo>
                  <a:pt x="8505" y="27724"/>
                  <a:pt x="8504" y="27653"/>
                  <a:pt x="8501" y="27580"/>
                </a:cubicBezTo>
                <a:cubicBezTo>
                  <a:pt x="8649" y="27564"/>
                  <a:pt x="8799" y="27551"/>
                  <a:pt x="8946" y="27528"/>
                </a:cubicBezTo>
                <a:close/>
                <a:moveTo>
                  <a:pt x="56413" y="27939"/>
                </a:moveTo>
                <a:cubicBezTo>
                  <a:pt x="56479" y="27985"/>
                  <a:pt x="56545" y="28031"/>
                  <a:pt x="56612" y="28077"/>
                </a:cubicBezTo>
                <a:cubicBezTo>
                  <a:pt x="56623" y="28085"/>
                  <a:pt x="56634" y="28092"/>
                  <a:pt x="56645" y="28099"/>
                </a:cubicBezTo>
                <a:cubicBezTo>
                  <a:pt x="56622" y="28104"/>
                  <a:pt x="56599" y="28107"/>
                  <a:pt x="56575" y="28110"/>
                </a:cubicBezTo>
                <a:cubicBezTo>
                  <a:pt x="56435" y="28137"/>
                  <a:pt x="56296" y="28164"/>
                  <a:pt x="56157" y="28192"/>
                </a:cubicBezTo>
                <a:cubicBezTo>
                  <a:pt x="56198" y="28109"/>
                  <a:pt x="56241" y="28025"/>
                  <a:pt x="56280" y="27940"/>
                </a:cubicBezTo>
                <a:cubicBezTo>
                  <a:pt x="56324" y="27940"/>
                  <a:pt x="56370" y="27939"/>
                  <a:pt x="56413" y="27939"/>
                </a:cubicBezTo>
                <a:close/>
                <a:moveTo>
                  <a:pt x="11491" y="27767"/>
                </a:moveTo>
                <a:lnTo>
                  <a:pt x="11491" y="27767"/>
                </a:lnTo>
                <a:cubicBezTo>
                  <a:pt x="11564" y="27886"/>
                  <a:pt x="11633" y="28005"/>
                  <a:pt x="11706" y="28122"/>
                </a:cubicBezTo>
                <a:cubicBezTo>
                  <a:pt x="11684" y="28158"/>
                  <a:pt x="11661" y="28195"/>
                  <a:pt x="11642" y="28234"/>
                </a:cubicBezTo>
                <a:cubicBezTo>
                  <a:pt x="11641" y="28234"/>
                  <a:pt x="11640" y="28234"/>
                  <a:pt x="11639" y="28232"/>
                </a:cubicBezTo>
                <a:cubicBezTo>
                  <a:pt x="11579" y="28080"/>
                  <a:pt x="11529" y="27924"/>
                  <a:pt x="11491" y="27767"/>
                </a:cubicBezTo>
                <a:close/>
                <a:moveTo>
                  <a:pt x="51896" y="28163"/>
                </a:moveTo>
                <a:cubicBezTo>
                  <a:pt x="51929" y="28165"/>
                  <a:pt x="51962" y="28169"/>
                  <a:pt x="51994" y="28171"/>
                </a:cubicBezTo>
                <a:cubicBezTo>
                  <a:pt x="51917" y="28191"/>
                  <a:pt x="51839" y="28215"/>
                  <a:pt x="51760" y="28235"/>
                </a:cubicBezTo>
                <a:cubicBezTo>
                  <a:pt x="51808" y="28212"/>
                  <a:pt x="51853" y="28188"/>
                  <a:pt x="51896" y="28163"/>
                </a:cubicBezTo>
                <a:close/>
                <a:moveTo>
                  <a:pt x="70895" y="27367"/>
                </a:moveTo>
                <a:cubicBezTo>
                  <a:pt x="70746" y="27660"/>
                  <a:pt x="70585" y="27950"/>
                  <a:pt x="70415" y="28238"/>
                </a:cubicBezTo>
                <a:cubicBezTo>
                  <a:pt x="70253" y="28118"/>
                  <a:pt x="70083" y="28005"/>
                  <a:pt x="69906" y="27897"/>
                </a:cubicBezTo>
                <a:cubicBezTo>
                  <a:pt x="70240" y="27733"/>
                  <a:pt x="70566" y="27563"/>
                  <a:pt x="70874" y="27381"/>
                </a:cubicBezTo>
                <a:cubicBezTo>
                  <a:pt x="70880" y="27377"/>
                  <a:pt x="70888" y="27372"/>
                  <a:pt x="70895" y="27367"/>
                </a:cubicBezTo>
                <a:close/>
                <a:moveTo>
                  <a:pt x="75036" y="27560"/>
                </a:moveTo>
                <a:cubicBezTo>
                  <a:pt x="75061" y="27560"/>
                  <a:pt x="75087" y="27560"/>
                  <a:pt x="75113" y="27561"/>
                </a:cubicBezTo>
                <a:cubicBezTo>
                  <a:pt x="75323" y="27563"/>
                  <a:pt x="75538" y="27580"/>
                  <a:pt x="75731" y="27615"/>
                </a:cubicBezTo>
                <a:cubicBezTo>
                  <a:pt x="75663" y="27824"/>
                  <a:pt x="75593" y="28032"/>
                  <a:pt x="75516" y="28239"/>
                </a:cubicBezTo>
                <a:lnTo>
                  <a:pt x="75434" y="28164"/>
                </a:lnTo>
                <a:cubicBezTo>
                  <a:pt x="75212" y="27959"/>
                  <a:pt x="74973" y="27763"/>
                  <a:pt x="74726" y="27572"/>
                </a:cubicBezTo>
                <a:cubicBezTo>
                  <a:pt x="74829" y="27565"/>
                  <a:pt x="74932" y="27560"/>
                  <a:pt x="75036" y="27560"/>
                </a:cubicBezTo>
                <a:close/>
                <a:moveTo>
                  <a:pt x="45802" y="27960"/>
                </a:moveTo>
                <a:cubicBezTo>
                  <a:pt x="45828" y="28032"/>
                  <a:pt x="45855" y="28106"/>
                  <a:pt x="45881" y="28178"/>
                </a:cubicBezTo>
                <a:cubicBezTo>
                  <a:pt x="45814" y="28201"/>
                  <a:pt x="45749" y="28226"/>
                  <a:pt x="45684" y="28249"/>
                </a:cubicBezTo>
                <a:cubicBezTo>
                  <a:pt x="45511" y="28190"/>
                  <a:pt x="45343" y="28125"/>
                  <a:pt x="45189" y="28049"/>
                </a:cubicBezTo>
                <a:cubicBezTo>
                  <a:pt x="45234" y="28043"/>
                  <a:pt x="45279" y="28036"/>
                  <a:pt x="45326" y="28029"/>
                </a:cubicBezTo>
                <a:lnTo>
                  <a:pt x="45802" y="27960"/>
                </a:lnTo>
                <a:close/>
                <a:moveTo>
                  <a:pt x="28184" y="28207"/>
                </a:moveTo>
                <a:lnTo>
                  <a:pt x="28184" y="28207"/>
                </a:lnTo>
                <a:cubicBezTo>
                  <a:pt x="28152" y="28226"/>
                  <a:pt x="28121" y="28240"/>
                  <a:pt x="28094" y="28256"/>
                </a:cubicBezTo>
                <a:lnTo>
                  <a:pt x="28077" y="28251"/>
                </a:lnTo>
                <a:lnTo>
                  <a:pt x="28015" y="28234"/>
                </a:lnTo>
                <a:lnTo>
                  <a:pt x="27985" y="28226"/>
                </a:lnTo>
                <a:cubicBezTo>
                  <a:pt x="27981" y="28224"/>
                  <a:pt x="27973" y="28223"/>
                  <a:pt x="27972" y="28222"/>
                </a:cubicBezTo>
                <a:lnTo>
                  <a:pt x="27988" y="28219"/>
                </a:lnTo>
                <a:lnTo>
                  <a:pt x="28120" y="28212"/>
                </a:lnTo>
                <a:lnTo>
                  <a:pt x="28184" y="28207"/>
                </a:lnTo>
                <a:close/>
                <a:moveTo>
                  <a:pt x="67805" y="27742"/>
                </a:moveTo>
                <a:cubicBezTo>
                  <a:pt x="67750" y="27904"/>
                  <a:pt x="67700" y="28066"/>
                  <a:pt x="67647" y="28229"/>
                </a:cubicBezTo>
                <a:lnTo>
                  <a:pt x="67598" y="28246"/>
                </a:lnTo>
                <a:cubicBezTo>
                  <a:pt x="67581" y="28251"/>
                  <a:pt x="67563" y="28256"/>
                  <a:pt x="67547" y="28262"/>
                </a:cubicBezTo>
                <a:cubicBezTo>
                  <a:pt x="67455" y="28247"/>
                  <a:pt x="67364" y="28232"/>
                  <a:pt x="67271" y="28216"/>
                </a:cubicBezTo>
                <a:cubicBezTo>
                  <a:pt x="67237" y="28104"/>
                  <a:pt x="67194" y="27994"/>
                  <a:pt x="67135" y="27888"/>
                </a:cubicBezTo>
                <a:cubicBezTo>
                  <a:pt x="67375" y="27842"/>
                  <a:pt x="67596" y="27793"/>
                  <a:pt x="67805" y="27742"/>
                </a:cubicBezTo>
                <a:close/>
                <a:moveTo>
                  <a:pt x="39876" y="28106"/>
                </a:moveTo>
                <a:lnTo>
                  <a:pt x="39876" y="28106"/>
                </a:lnTo>
                <a:cubicBezTo>
                  <a:pt x="39991" y="28130"/>
                  <a:pt x="40105" y="28153"/>
                  <a:pt x="40220" y="28179"/>
                </a:cubicBezTo>
                <a:cubicBezTo>
                  <a:pt x="40212" y="28189"/>
                  <a:pt x="40203" y="28196"/>
                  <a:pt x="40195" y="28206"/>
                </a:cubicBezTo>
                <a:cubicBezTo>
                  <a:pt x="40119" y="28229"/>
                  <a:pt x="40042" y="28253"/>
                  <a:pt x="39962" y="28274"/>
                </a:cubicBezTo>
                <a:cubicBezTo>
                  <a:pt x="39934" y="28218"/>
                  <a:pt x="39906" y="28162"/>
                  <a:pt x="39876" y="28106"/>
                </a:cubicBezTo>
                <a:close/>
                <a:moveTo>
                  <a:pt x="42011" y="28216"/>
                </a:moveTo>
                <a:lnTo>
                  <a:pt x="42011" y="28216"/>
                </a:lnTo>
                <a:cubicBezTo>
                  <a:pt x="42142" y="28218"/>
                  <a:pt x="42273" y="28223"/>
                  <a:pt x="42404" y="28223"/>
                </a:cubicBezTo>
                <a:cubicBezTo>
                  <a:pt x="42371" y="28248"/>
                  <a:pt x="42337" y="28272"/>
                  <a:pt x="42304" y="28298"/>
                </a:cubicBezTo>
                <a:cubicBezTo>
                  <a:pt x="42207" y="28271"/>
                  <a:pt x="42109" y="28243"/>
                  <a:pt x="42011" y="28216"/>
                </a:cubicBezTo>
                <a:close/>
                <a:moveTo>
                  <a:pt x="55838" y="27945"/>
                </a:moveTo>
                <a:lnTo>
                  <a:pt x="55838" y="27945"/>
                </a:lnTo>
                <a:cubicBezTo>
                  <a:pt x="55822" y="27977"/>
                  <a:pt x="55810" y="28009"/>
                  <a:pt x="55794" y="28042"/>
                </a:cubicBezTo>
                <a:cubicBezTo>
                  <a:pt x="55752" y="28129"/>
                  <a:pt x="55705" y="28215"/>
                  <a:pt x="55658" y="28300"/>
                </a:cubicBezTo>
                <a:cubicBezTo>
                  <a:pt x="55632" y="28306"/>
                  <a:pt x="55604" y="28311"/>
                  <a:pt x="55579" y="28319"/>
                </a:cubicBezTo>
                <a:cubicBezTo>
                  <a:pt x="55504" y="28240"/>
                  <a:pt x="55434" y="28160"/>
                  <a:pt x="55361" y="28081"/>
                </a:cubicBezTo>
                <a:cubicBezTo>
                  <a:pt x="55432" y="28043"/>
                  <a:pt x="55498" y="28000"/>
                  <a:pt x="55568" y="27962"/>
                </a:cubicBezTo>
                <a:cubicBezTo>
                  <a:pt x="55577" y="27957"/>
                  <a:pt x="55588" y="27953"/>
                  <a:pt x="55598" y="27947"/>
                </a:cubicBezTo>
                <a:cubicBezTo>
                  <a:pt x="55679" y="27946"/>
                  <a:pt x="55757" y="27946"/>
                  <a:pt x="55838" y="27945"/>
                </a:cubicBezTo>
                <a:close/>
                <a:moveTo>
                  <a:pt x="71348" y="27565"/>
                </a:moveTo>
                <a:cubicBezTo>
                  <a:pt x="71439" y="27704"/>
                  <a:pt x="71532" y="27841"/>
                  <a:pt x="71627" y="27977"/>
                </a:cubicBezTo>
                <a:cubicBezTo>
                  <a:pt x="71384" y="28082"/>
                  <a:pt x="71151" y="28198"/>
                  <a:pt x="70928" y="28321"/>
                </a:cubicBezTo>
                <a:cubicBezTo>
                  <a:pt x="71075" y="28070"/>
                  <a:pt x="71216" y="27819"/>
                  <a:pt x="71348" y="27565"/>
                </a:cubicBezTo>
                <a:close/>
                <a:moveTo>
                  <a:pt x="28370" y="28311"/>
                </a:moveTo>
                <a:cubicBezTo>
                  <a:pt x="28362" y="28316"/>
                  <a:pt x="28355" y="28322"/>
                  <a:pt x="28348" y="28327"/>
                </a:cubicBezTo>
                <a:lnTo>
                  <a:pt x="28327" y="28322"/>
                </a:lnTo>
                <a:cubicBezTo>
                  <a:pt x="28343" y="28320"/>
                  <a:pt x="28355" y="28315"/>
                  <a:pt x="28370" y="28311"/>
                </a:cubicBezTo>
                <a:close/>
                <a:moveTo>
                  <a:pt x="24701" y="28095"/>
                </a:moveTo>
                <a:cubicBezTo>
                  <a:pt x="24633" y="28172"/>
                  <a:pt x="24575" y="28253"/>
                  <a:pt x="24523" y="28336"/>
                </a:cubicBezTo>
                <a:cubicBezTo>
                  <a:pt x="24470" y="28260"/>
                  <a:pt x="24424" y="28183"/>
                  <a:pt x="24379" y="28107"/>
                </a:cubicBezTo>
                <a:cubicBezTo>
                  <a:pt x="24486" y="28104"/>
                  <a:pt x="24593" y="28098"/>
                  <a:pt x="24701" y="28095"/>
                </a:cubicBezTo>
                <a:close/>
                <a:moveTo>
                  <a:pt x="13805" y="26553"/>
                </a:moveTo>
                <a:cubicBezTo>
                  <a:pt x="13833" y="26571"/>
                  <a:pt x="13864" y="26586"/>
                  <a:pt x="13893" y="26602"/>
                </a:cubicBezTo>
                <a:cubicBezTo>
                  <a:pt x="14069" y="27144"/>
                  <a:pt x="14184" y="27695"/>
                  <a:pt x="14220" y="28249"/>
                </a:cubicBezTo>
                <a:lnTo>
                  <a:pt x="14060" y="28362"/>
                </a:lnTo>
                <a:cubicBezTo>
                  <a:pt x="13783" y="28135"/>
                  <a:pt x="13500" y="27915"/>
                  <a:pt x="13211" y="27695"/>
                </a:cubicBezTo>
                <a:lnTo>
                  <a:pt x="13169" y="27523"/>
                </a:lnTo>
                <a:cubicBezTo>
                  <a:pt x="13142" y="27408"/>
                  <a:pt x="13114" y="27294"/>
                  <a:pt x="13085" y="27179"/>
                </a:cubicBezTo>
                <a:cubicBezTo>
                  <a:pt x="13155" y="27106"/>
                  <a:pt x="13217" y="27032"/>
                  <a:pt x="13302" y="26964"/>
                </a:cubicBezTo>
                <a:lnTo>
                  <a:pt x="13585" y="26734"/>
                </a:lnTo>
                <a:cubicBezTo>
                  <a:pt x="13660" y="26675"/>
                  <a:pt x="13732" y="26614"/>
                  <a:pt x="13805" y="26553"/>
                </a:cubicBezTo>
                <a:close/>
                <a:moveTo>
                  <a:pt x="25330" y="28051"/>
                </a:moveTo>
                <a:cubicBezTo>
                  <a:pt x="25455" y="28134"/>
                  <a:pt x="25582" y="28215"/>
                  <a:pt x="25710" y="28295"/>
                </a:cubicBezTo>
                <a:lnTo>
                  <a:pt x="25420" y="28364"/>
                </a:lnTo>
                <a:lnTo>
                  <a:pt x="25362" y="28274"/>
                </a:lnTo>
                <a:lnTo>
                  <a:pt x="25266" y="28118"/>
                </a:lnTo>
                <a:cubicBezTo>
                  <a:pt x="25286" y="28097"/>
                  <a:pt x="25304" y="28077"/>
                  <a:pt x="25325" y="28056"/>
                </a:cubicBezTo>
                <a:cubicBezTo>
                  <a:pt x="25326" y="28055"/>
                  <a:pt x="25329" y="28054"/>
                  <a:pt x="25330" y="28051"/>
                </a:cubicBezTo>
                <a:close/>
                <a:moveTo>
                  <a:pt x="37153" y="28139"/>
                </a:moveTo>
                <a:cubicBezTo>
                  <a:pt x="37158" y="28222"/>
                  <a:pt x="37163" y="28306"/>
                  <a:pt x="37170" y="28389"/>
                </a:cubicBezTo>
                <a:cubicBezTo>
                  <a:pt x="37078" y="28381"/>
                  <a:pt x="36987" y="28374"/>
                  <a:pt x="36896" y="28363"/>
                </a:cubicBezTo>
                <a:cubicBezTo>
                  <a:pt x="36495" y="28313"/>
                  <a:pt x="36096" y="28254"/>
                  <a:pt x="35698" y="28190"/>
                </a:cubicBezTo>
                <a:cubicBezTo>
                  <a:pt x="35689" y="28177"/>
                  <a:pt x="35682" y="28164"/>
                  <a:pt x="35673" y="28151"/>
                </a:cubicBezTo>
                <a:lnTo>
                  <a:pt x="35673" y="28151"/>
                </a:lnTo>
                <a:cubicBezTo>
                  <a:pt x="35770" y="28152"/>
                  <a:pt x="35867" y="28154"/>
                  <a:pt x="35963" y="28154"/>
                </a:cubicBezTo>
                <a:cubicBezTo>
                  <a:pt x="35994" y="28154"/>
                  <a:pt x="36024" y="28153"/>
                  <a:pt x="36055" y="28153"/>
                </a:cubicBezTo>
                <a:cubicBezTo>
                  <a:pt x="36121" y="28153"/>
                  <a:pt x="36188" y="28153"/>
                  <a:pt x="36254" y="28153"/>
                </a:cubicBezTo>
                <a:cubicBezTo>
                  <a:pt x="36533" y="28153"/>
                  <a:pt x="36812" y="28150"/>
                  <a:pt x="37090" y="28141"/>
                </a:cubicBezTo>
                <a:cubicBezTo>
                  <a:pt x="37111" y="28141"/>
                  <a:pt x="37132" y="28140"/>
                  <a:pt x="37153" y="28139"/>
                </a:cubicBezTo>
                <a:close/>
                <a:moveTo>
                  <a:pt x="12425" y="27893"/>
                </a:moveTo>
                <a:cubicBezTo>
                  <a:pt x="12469" y="28068"/>
                  <a:pt x="12522" y="28240"/>
                  <a:pt x="12573" y="28413"/>
                </a:cubicBezTo>
                <a:lnTo>
                  <a:pt x="12473" y="28401"/>
                </a:lnTo>
                <a:lnTo>
                  <a:pt x="12402" y="28387"/>
                </a:lnTo>
                <a:cubicBezTo>
                  <a:pt x="12349" y="28308"/>
                  <a:pt x="12299" y="28226"/>
                  <a:pt x="12247" y="28145"/>
                </a:cubicBezTo>
                <a:cubicBezTo>
                  <a:pt x="12301" y="28060"/>
                  <a:pt x="12360" y="27976"/>
                  <a:pt x="12425" y="27893"/>
                </a:cubicBezTo>
                <a:close/>
                <a:moveTo>
                  <a:pt x="39427" y="28215"/>
                </a:moveTo>
                <a:cubicBezTo>
                  <a:pt x="39454" y="28266"/>
                  <a:pt x="39478" y="28319"/>
                  <a:pt x="39504" y="28370"/>
                </a:cubicBezTo>
                <a:cubicBezTo>
                  <a:pt x="39374" y="28391"/>
                  <a:pt x="39241" y="28408"/>
                  <a:pt x="39106" y="28422"/>
                </a:cubicBezTo>
                <a:cubicBezTo>
                  <a:pt x="39215" y="28353"/>
                  <a:pt x="39323" y="28286"/>
                  <a:pt x="39427" y="28215"/>
                </a:cubicBezTo>
                <a:close/>
                <a:moveTo>
                  <a:pt x="46565" y="28340"/>
                </a:moveTo>
                <a:cubicBezTo>
                  <a:pt x="46589" y="28362"/>
                  <a:pt x="46609" y="28386"/>
                  <a:pt x="46632" y="28409"/>
                </a:cubicBezTo>
                <a:cubicBezTo>
                  <a:pt x="46587" y="28417"/>
                  <a:pt x="46544" y="28424"/>
                  <a:pt x="46499" y="28431"/>
                </a:cubicBezTo>
                <a:cubicBezTo>
                  <a:pt x="46492" y="28411"/>
                  <a:pt x="46484" y="28392"/>
                  <a:pt x="46477" y="28371"/>
                </a:cubicBezTo>
                <a:cubicBezTo>
                  <a:pt x="46507" y="28360"/>
                  <a:pt x="46536" y="28351"/>
                  <a:pt x="46565" y="28340"/>
                </a:cubicBezTo>
                <a:close/>
                <a:moveTo>
                  <a:pt x="37814" y="28114"/>
                </a:moveTo>
                <a:cubicBezTo>
                  <a:pt x="37891" y="28227"/>
                  <a:pt x="37971" y="28340"/>
                  <a:pt x="38060" y="28451"/>
                </a:cubicBezTo>
                <a:cubicBezTo>
                  <a:pt x="37948" y="28447"/>
                  <a:pt x="37836" y="28440"/>
                  <a:pt x="37726" y="28433"/>
                </a:cubicBezTo>
                <a:lnTo>
                  <a:pt x="37717" y="28315"/>
                </a:lnTo>
                <a:lnTo>
                  <a:pt x="37703" y="28119"/>
                </a:lnTo>
                <a:cubicBezTo>
                  <a:pt x="37739" y="28117"/>
                  <a:pt x="37777" y="28115"/>
                  <a:pt x="37814" y="28114"/>
                </a:cubicBezTo>
                <a:close/>
                <a:moveTo>
                  <a:pt x="50527" y="28373"/>
                </a:moveTo>
                <a:cubicBezTo>
                  <a:pt x="50552" y="28379"/>
                  <a:pt x="50574" y="28386"/>
                  <a:pt x="50601" y="28391"/>
                </a:cubicBezTo>
                <a:cubicBezTo>
                  <a:pt x="50701" y="28407"/>
                  <a:pt x="50806" y="28415"/>
                  <a:pt x="50912" y="28415"/>
                </a:cubicBezTo>
                <a:cubicBezTo>
                  <a:pt x="50774" y="28440"/>
                  <a:pt x="50638" y="28465"/>
                  <a:pt x="50499" y="28488"/>
                </a:cubicBezTo>
                <a:cubicBezTo>
                  <a:pt x="50492" y="28484"/>
                  <a:pt x="50485" y="28480"/>
                  <a:pt x="50480" y="28478"/>
                </a:cubicBezTo>
                <a:cubicBezTo>
                  <a:pt x="50489" y="28456"/>
                  <a:pt x="50494" y="28435"/>
                  <a:pt x="50503" y="28413"/>
                </a:cubicBezTo>
                <a:cubicBezTo>
                  <a:pt x="50510" y="28400"/>
                  <a:pt x="50519" y="28386"/>
                  <a:pt x="50527" y="28373"/>
                </a:cubicBezTo>
                <a:close/>
                <a:moveTo>
                  <a:pt x="53827" y="28395"/>
                </a:moveTo>
                <a:lnTo>
                  <a:pt x="53827" y="28395"/>
                </a:lnTo>
                <a:cubicBezTo>
                  <a:pt x="53909" y="28409"/>
                  <a:pt x="53993" y="28423"/>
                  <a:pt x="54075" y="28437"/>
                </a:cubicBezTo>
                <a:cubicBezTo>
                  <a:pt x="54032" y="28472"/>
                  <a:pt x="53994" y="28507"/>
                  <a:pt x="53955" y="28542"/>
                </a:cubicBezTo>
                <a:cubicBezTo>
                  <a:pt x="53911" y="28492"/>
                  <a:pt x="53868" y="28444"/>
                  <a:pt x="53827" y="28395"/>
                </a:cubicBezTo>
                <a:close/>
                <a:moveTo>
                  <a:pt x="69838" y="28258"/>
                </a:moveTo>
                <a:cubicBezTo>
                  <a:pt x="69957" y="28338"/>
                  <a:pt x="70071" y="28420"/>
                  <a:pt x="70180" y="28505"/>
                </a:cubicBezTo>
                <a:cubicBezTo>
                  <a:pt x="70196" y="28518"/>
                  <a:pt x="70212" y="28532"/>
                  <a:pt x="70228" y="28544"/>
                </a:cubicBezTo>
                <a:cubicBezTo>
                  <a:pt x="70226" y="28546"/>
                  <a:pt x="70224" y="28551"/>
                  <a:pt x="70220" y="28554"/>
                </a:cubicBezTo>
                <a:lnTo>
                  <a:pt x="69838" y="28321"/>
                </a:lnTo>
                <a:lnTo>
                  <a:pt x="69838" y="28258"/>
                </a:lnTo>
                <a:close/>
                <a:moveTo>
                  <a:pt x="30415" y="28099"/>
                </a:moveTo>
                <a:lnTo>
                  <a:pt x="30415" y="28099"/>
                </a:lnTo>
                <a:cubicBezTo>
                  <a:pt x="30398" y="28256"/>
                  <a:pt x="30382" y="28415"/>
                  <a:pt x="30363" y="28572"/>
                </a:cubicBezTo>
                <a:cubicBezTo>
                  <a:pt x="30351" y="28433"/>
                  <a:pt x="30324" y="28294"/>
                  <a:pt x="30279" y="28156"/>
                </a:cubicBezTo>
                <a:cubicBezTo>
                  <a:pt x="30324" y="28137"/>
                  <a:pt x="30371" y="28119"/>
                  <a:pt x="30415" y="28099"/>
                </a:cubicBezTo>
                <a:close/>
                <a:moveTo>
                  <a:pt x="26706" y="28362"/>
                </a:moveTo>
                <a:cubicBezTo>
                  <a:pt x="26803" y="28425"/>
                  <a:pt x="26896" y="28491"/>
                  <a:pt x="26997" y="28553"/>
                </a:cubicBezTo>
                <a:cubicBezTo>
                  <a:pt x="26985" y="28570"/>
                  <a:pt x="26972" y="28587"/>
                  <a:pt x="26959" y="28604"/>
                </a:cubicBezTo>
                <a:cubicBezTo>
                  <a:pt x="26846" y="28542"/>
                  <a:pt x="26734" y="28477"/>
                  <a:pt x="26622" y="28412"/>
                </a:cubicBezTo>
                <a:cubicBezTo>
                  <a:pt x="26642" y="28397"/>
                  <a:pt x="26660" y="28382"/>
                  <a:pt x="26679" y="28369"/>
                </a:cubicBezTo>
                <a:lnTo>
                  <a:pt x="26706" y="28362"/>
                </a:lnTo>
                <a:close/>
                <a:moveTo>
                  <a:pt x="69067" y="28278"/>
                </a:moveTo>
                <a:lnTo>
                  <a:pt x="69294" y="28415"/>
                </a:lnTo>
                <a:cubicBezTo>
                  <a:pt x="69294" y="28479"/>
                  <a:pt x="69288" y="28542"/>
                  <a:pt x="69287" y="28605"/>
                </a:cubicBezTo>
                <a:cubicBezTo>
                  <a:pt x="69189" y="28584"/>
                  <a:pt x="69090" y="28562"/>
                  <a:pt x="68988" y="28542"/>
                </a:cubicBezTo>
                <a:cubicBezTo>
                  <a:pt x="69004" y="28460"/>
                  <a:pt x="69018" y="28376"/>
                  <a:pt x="69032" y="28294"/>
                </a:cubicBezTo>
                <a:cubicBezTo>
                  <a:pt x="69043" y="28288"/>
                  <a:pt x="69056" y="28284"/>
                  <a:pt x="69067" y="28278"/>
                </a:cubicBezTo>
                <a:close/>
                <a:moveTo>
                  <a:pt x="41468" y="28480"/>
                </a:moveTo>
                <a:cubicBezTo>
                  <a:pt x="41471" y="28480"/>
                  <a:pt x="41476" y="28482"/>
                  <a:pt x="41479" y="28483"/>
                </a:cubicBezTo>
                <a:cubicBezTo>
                  <a:pt x="41444" y="28529"/>
                  <a:pt x="41408" y="28576"/>
                  <a:pt x="41368" y="28621"/>
                </a:cubicBezTo>
                <a:cubicBezTo>
                  <a:pt x="41403" y="28575"/>
                  <a:pt x="41434" y="28527"/>
                  <a:pt x="41468" y="28480"/>
                </a:cubicBezTo>
                <a:close/>
                <a:moveTo>
                  <a:pt x="27853" y="28577"/>
                </a:moveTo>
                <a:lnTo>
                  <a:pt x="27969" y="28610"/>
                </a:lnTo>
                <a:cubicBezTo>
                  <a:pt x="27962" y="28615"/>
                  <a:pt x="27953" y="28620"/>
                  <a:pt x="27946" y="28625"/>
                </a:cubicBezTo>
                <a:cubicBezTo>
                  <a:pt x="27914" y="28609"/>
                  <a:pt x="27885" y="28593"/>
                  <a:pt x="27853" y="28577"/>
                </a:cubicBezTo>
                <a:close/>
                <a:moveTo>
                  <a:pt x="48164" y="28529"/>
                </a:moveTo>
                <a:cubicBezTo>
                  <a:pt x="48180" y="28532"/>
                  <a:pt x="48197" y="28533"/>
                  <a:pt x="48213" y="28536"/>
                </a:cubicBezTo>
                <a:cubicBezTo>
                  <a:pt x="48246" y="28570"/>
                  <a:pt x="48282" y="28604"/>
                  <a:pt x="48318" y="28637"/>
                </a:cubicBezTo>
                <a:cubicBezTo>
                  <a:pt x="48198" y="28636"/>
                  <a:pt x="48079" y="28632"/>
                  <a:pt x="47960" y="28627"/>
                </a:cubicBezTo>
                <a:lnTo>
                  <a:pt x="47938" y="28605"/>
                </a:lnTo>
                <a:cubicBezTo>
                  <a:pt x="47948" y="28589"/>
                  <a:pt x="47959" y="28573"/>
                  <a:pt x="47968" y="28556"/>
                </a:cubicBezTo>
                <a:cubicBezTo>
                  <a:pt x="48034" y="28546"/>
                  <a:pt x="48100" y="28538"/>
                  <a:pt x="48164" y="28529"/>
                </a:cubicBezTo>
                <a:close/>
                <a:moveTo>
                  <a:pt x="43408" y="28201"/>
                </a:moveTo>
                <a:cubicBezTo>
                  <a:pt x="43466" y="28216"/>
                  <a:pt x="43523" y="28228"/>
                  <a:pt x="43581" y="28243"/>
                </a:cubicBezTo>
                <a:cubicBezTo>
                  <a:pt x="43551" y="28376"/>
                  <a:pt x="43522" y="28510"/>
                  <a:pt x="43490" y="28644"/>
                </a:cubicBezTo>
                <a:cubicBezTo>
                  <a:pt x="43258" y="28573"/>
                  <a:pt x="43025" y="28505"/>
                  <a:pt x="42791" y="28436"/>
                </a:cubicBezTo>
                <a:cubicBezTo>
                  <a:pt x="42893" y="28360"/>
                  <a:pt x="42999" y="28284"/>
                  <a:pt x="43107" y="28211"/>
                </a:cubicBezTo>
                <a:cubicBezTo>
                  <a:pt x="43170" y="28207"/>
                  <a:pt x="43234" y="28207"/>
                  <a:pt x="43299" y="28204"/>
                </a:cubicBezTo>
                <a:cubicBezTo>
                  <a:pt x="43336" y="28204"/>
                  <a:pt x="43371" y="28202"/>
                  <a:pt x="43408" y="28201"/>
                </a:cubicBezTo>
                <a:close/>
                <a:moveTo>
                  <a:pt x="61447" y="28022"/>
                </a:moveTo>
                <a:cubicBezTo>
                  <a:pt x="61588" y="28022"/>
                  <a:pt x="61730" y="28023"/>
                  <a:pt x="61871" y="28025"/>
                </a:cubicBezTo>
                <a:cubicBezTo>
                  <a:pt x="62046" y="28027"/>
                  <a:pt x="62222" y="28036"/>
                  <a:pt x="62399" y="28042"/>
                </a:cubicBezTo>
                <a:cubicBezTo>
                  <a:pt x="62421" y="28122"/>
                  <a:pt x="62444" y="28204"/>
                  <a:pt x="62466" y="28282"/>
                </a:cubicBezTo>
                <a:cubicBezTo>
                  <a:pt x="62056" y="28436"/>
                  <a:pt x="61621" y="28564"/>
                  <a:pt x="61170" y="28660"/>
                </a:cubicBezTo>
                <a:cubicBezTo>
                  <a:pt x="61010" y="28453"/>
                  <a:pt x="60857" y="28242"/>
                  <a:pt x="60704" y="28031"/>
                </a:cubicBezTo>
                <a:cubicBezTo>
                  <a:pt x="60951" y="28025"/>
                  <a:pt x="61199" y="28022"/>
                  <a:pt x="61447" y="28022"/>
                </a:cubicBezTo>
                <a:close/>
                <a:moveTo>
                  <a:pt x="25791" y="28581"/>
                </a:moveTo>
                <a:lnTo>
                  <a:pt x="25791" y="28581"/>
                </a:lnTo>
                <a:cubicBezTo>
                  <a:pt x="25744" y="28626"/>
                  <a:pt x="25696" y="28670"/>
                  <a:pt x="25653" y="28717"/>
                </a:cubicBezTo>
                <a:lnTo>
                  <a:pt x="25595" y="28627"/>
                </a:lnTo>
                <a:lnTo>
                  <a:pt x="25791" y="28581"/>
                </a:lnTo>
                <a:close/>
                <a:moveTo>
                  <a:pt x="66167" y="28379"/>
                </a:moveTo>
                <a:cubicBezTo>
                  <a:pt x="66365" y="28407"/>
                  <a:pt x="66562" y="28440"/>
                  <a:pt x="66761" y="28471"/>
                </a:cubicBezTo>
                <a:cubicBezTo>
                  <a:pt x="66762" y="28482"/>
                  <a:pt x="66766" y="28494"/>
                  <a:pt x="66767" y="28505"/>
                </a:cubicBezTo>
                <a:cubicBezTo>
                  <a:pt x="66510" y="28580"/>
                  <a:pt x="66248" y="28651"/>
                  <a:pt x="65984" y="28717"/>
                </a:cubicBezTo>
                <a:cubicBezTo>
                  <a:pt x="66043" y="28603"/>
                  <a:pt x="66104" y="28491"/>
                  <a:pt x="66167" y="28379"/>
                </a:cubicBezTo>
                <a:close/>
                <a:moveTo>
                  <a:pt x="32257" y="27867"/>
                </a:moveTo>
                <a:lnTo>
                  <a:pt x="32232" y="27912"/>
                </a:lnTo>
                <a:cubicBezTo>
                  <a:pt x="32094" y="28180"/>
                  <a:pt x="31981" y="28455"/>
                  <a:pt x="31883" y="28730"/>
                </a:cubicBezTo>
                <a:cubicBezTo>
                  <a:pt x="31888" y="28456"/>
                  <a:pt x="31872" y="28182"/>
                  <a:pt x="31835" y="27910"/>
                </a:cubicBezTo>
                <a:cubicBezTo>
                  <a:pt x="31976" y="27896"/>
                  <a:pt x="32116" y="27882"/>
                  <a:pt x="32257" y="27867"/>
                </a:cubicBezTo>
                <a:close/>
                <a:moveTo>
                  <a:pt x="32696" y="27880"/>
                </a:moveTo>
                <a:cubicBezTo>
                  <a:pt x="32785" y="27904"/>
                  <a:pt x="32873" y="27928"/>
                  <a:pt x="32961" y="27950"/>
                </a:cubicBezTo>
                <a:cubicBezTo>
                  <a:pt x="32968" y="28015"/>
                  <a:pt x="32979" y="28082"/>
                  <a:pt x="32997" y="28150"/>
                </a:cubicBezTo>
                <a:cubicBezTo>
                  <a:pt x="33027" y="28244"/>
                  <a:pt x="33071" y="28337"/>
                  <a:pt x="33126" y="28429"/>
                </a:cubicBezTo>
                <a:cubicBezTo>
                  <a:pt x="32858" y="28537"/>
                  <a:pt x="32585" y="28641"/>
                  <a:pt x="32313" y="28745"/>
                </a:cubicBezTo>
                <a:cubicBezTo>
                  <a:pt x="32368" y="28591"/>
                  <a:pt x="32428" y="28437"/>
                  <a:pt x="32497" y="28288"/>
                </a:cubicBezTo>
                <a:cubicBezTo>
                  <a:pt x="32557" y="28151"/>
                  <a:pt x="32623" y="28015"/>
                  <a:pt x="32696" y="27880"/>
                </a:cubicBezTo>
                <a:close/>
                <a:moveTo>
                  <a:pt x="60226" y="28047"/>
                </a:moveTo>
                <a:cubicBezTo>
                  <a:pt x="60390" y="28282"/>
                  <a:pt x="60553" y="28516"/>
                  <a:pt x="60726" y="28747"/>
                </a:cubicBezTo>
                <a:cubicBezTo>
                  <a:pt x="60722" y="28747"/>
                  <a:pt x="60721" y="28749"/>
                  <a:pt x="60718" y="28749"/>
                </a:cubicBezTo>
                <a:cubicBezTo>
                  <a:pt x="60584" y="28565"/>
                  <a:pt x="60395" y="28397"/>
                  <a:pt x="60170" y="28256"/>
                </a:cubicBezTo>
                <a:cubicBezTo>
                  <a:pt x="60052" y="28184"/>
                  <a:pt x="59924" y="28123"/>
                  <a:pt x="59791" y="28066"/>
                </a:cubicBezTo>
                <a:cubicBezTo>
                  <a:pt x="59936" y="28058"/>
                  <a:pt x="60080" y="28053"/>
                  <a:pt x="60226" y="28047"/>
                </a:cubicBezTo>
                <a:close/>
                <a:moveTo>
                  <a:pt x="57026" y="28371"/>
                </a:moveTo>
                <a:cubicBezTo>
                  <a:pt x="57171" y="28472"/>
                  <a:pt x="57311" y="28573"/>
                  <a:pt x="57445" y="28675"/>
                </a:cubicBezTo>
                <a:cubicBezTo>
                  <a:pt x="57441" y="28717"/>
                  <a:pt x="57436" y="28757"/>
                  <a:pt x="57434" y="28798"/>
                </a:cubicBezTo>
                <a:cubicBezTo>
                  <a:pt x="57071" y="28755"/>
                  <a:pt x="56713" y="28695"/>
                  <a:pt x="56359" y="28621"/>
                </a:cubicBezTo>
                <a:cubicBezTo>
                  <a:pt x="56278" y="28597"/>
                  <a:pt x="56195" y="28573"/>
                  <a:pt x="56114" y="28550"/>
                </a:cubicBezTo>
                <a:cubicBezTo>
                  <a:pt x="56415" y="28484"/>
                  <a:pt x="56719" y="28423"/>
                  <a:pt x="57026" y="28371"/>
                </a:cubicBezTo>
                <a:close/>
                <a:moveTo>
                  <a:pt x="51400" y="28664"/>
                </a:moveTo>
                <a:lnTo>
                  <a:pt x="51411" y="28674"/>
                </a:lnTo>
                <a:cubicBezTo>
                  <a:pt x="51313" y="28714"/>
                  <a:pt x="51215" y="28757"/>
                  <a:pt x="51115" y="28798"/>
                </a:cubicBezTo>
                <a:cubicBezTo>
                  <a:pt x="51114" y="28799"/>
                  <a:pt x="51111" y="28799"/>
                  <a:pt x="51110" y="28801"/>
                </a:cubicBezTo>
                <a:cubicBezTo>
                  <a:pt x="51072" y="28782"/>
                  <a:pt x="51035" y="28762"/>
                  <a:pt x="50997" y="28744"/>
                </a:cubicBezTo>
                <a:cubicBezTo>
                  <a:pt x="51133" y="28718"/>
                  <a:pt x="51266" y="28691"/>
                  <a:pt x="51400" y="28664"/>
                </a:cubicBezTo>
                <a:close/>
                <a:moveTo>
                  <a:pt x="16437" y="27161"/>
                </a:moveTo>
                <a:cubicBezTo>
                  <a:pt x="16477" y="27226"/>
                  <a:pt x="16516" y="27293"/>
                  <a:pt x="16559" y="27359"/>
                </a:cubicBezTo>
                <a:cubicBezTo>
                  <a:pt x="16589" y="27444"/>
                  <a:pt x="16616" y="27531"/>
                  <a:pt x="16644" y="27617"/>
                </a:cubicBezTo>
                <a:cubicBezTo>
                  <a:pt x="16608" y="27749"/>
                  <a:pt x="16590" y="27884"/>
                  <a:pt x="16581" y="28018"/>
                </a:cubicBezTo>
                <a:lnTo>
                  <a:pt x="16565" y="28025"/>
                </a:lnTo>
                <a:lnTo>
                  <a:pt x="16090" y="28219"/>
                </a:lnTo>
                <a:cubicBezTo>
                  <a:pt x="15630" y="28410"/>
                  <a:pt x="15179" y="28613"/>
                  <a:pt x="14738" y="28822"/>
                </a:cubicBezTo>
                <a:cubicBezTo>
                  <a:pt x="14743" y="28659"/>
                  <a:pt x="14741" y="28495"/>
                  <a:pt x="14731" y="28333"/>
                </a:cubicBezTo>
                <a:lnTo>
                  <a:pt x="15518" y="27780"/>
                </a:lnTo>
                <a:cubicBezTo>
                  <a:pt x="15822" y="27572"/>
                  <a:pt x="16129" y="27367"/>
                  <a:pt x="16437" y="27161"/>
                </a:cubicBezTo>
                <a:close/>
                <a:moveTo>
                  <a:pt x="23264" y="28098"/>
                </a:moveTo>
                <a:lnTo>
                  <a:pt x="23264" y="28098"/>
                </a:lnTo>
                <a:cubicBezTo>
                  <a:pt x="23463" y="28107"/>
                  <a:pt x="23663" y="28113"/>
                  <a:pt x="23863" y="28113"/>
                </a:cubicBezTo>
                <a:cubicBezTo>
                  <a:pt x="23966" y="28297"/>
                  <a:pt x="24086" y="28477"/>
                  <a:pt x="24224" y="28651"/>
                </a:cubicBezTo>
                <a:lnTo>
                  <a:pt x="23505" y="28822"/>
                </a:lnTo>
                <a:cubicBezTo>
                  <a:pt x="23474" y="28582"/>
                  <a:pt x="23400" y="28336"/>
                  <a:pt x="23264" y="28098"/>
                </a:cubicBezTo>
                <a:close/>
                <a:moveTo>
                  <a:pt x="40807" y="28314"/>
                </a:moveTo>
                <a:cubicBezTo>
                  <a:pt x="40841" y="28321"/>
                  <a:pt x="40876" y="28331"/>
                  <a:pt x="40908" y="28338"/>
                </a:cubicBezTo>
                <a:cubicBezTo>
                  <a:pt x="40825" y="28456"/>
                  <a:pt x="40744" y="28575"/>
                  <a:pt x="40654" y="28687"/>
                </a:cubicBezTo>
                <a:cubicBezTo>
                  <a:pt x="40614" y="28736"/>
                  <a:pt x="40570" y="28782"/>
                  <a:pt x="40528" y="28829"/>
                </a:cubicBezTo>
                <a:cubicBezTo>
                  <a:pt x="40593" y="28669"/>
                  <a:pt x="40658" y="28509"/>
                  <a:pt x="40727" y="28349"/>
                </a:cubicBezTo>
                <a:cubicBezTo>
                  <a:pt x="40754" y="28338"/>
                  <a:pt x="40781" y="28326"/>
                  <a:pt x="40807" y="28314"/>
                </a:cubicBezTo>
                <a:close/>
                <a:moveTo>
                  <a:pt x="44105" y="28392"/>
                </a:moveTo>
                <a:cubicBezTo>
                  <a:pt x="44223" y="28425"/>
                  <a:pt x="44343" y="28460"/>
                  <a:pt x="44461" y="28496"/>
                </a:cubicBezTo>
                <a:cubicBezTo>
                  <a:pt x="44467" y="28562"/>
                  <a:pt x="44463" y="28628"/>
                  <a:pt x="44464" y="28695"/>
                </a:cubicBezTo>
                <a:lnTo>
                  <a:pt x="44089" y="28831"/>
                </a:lnTo>
                <a:cubicBezTo>
                  <a:pt x="44062" y="28822"/>
                  <a:pt x="44035" y="28813"/>
                  <a:pt x="44008" y="28805"/>
                </a:cubicBezTo>
                <a:cubicBezTo>
                  <a:pt x="44044" y="28668"/>
                  <a:pt x="44072" y="28529"/>
                  <a:pt x="44105" y="28392"/>
                </a:cubicBezTo>
                <a:close/>
                <a:moveTo>
                  <a:pt x="50396" y="28835"/>
                </a:moveTo>
                <a:cubicBezTo>
                  <a:pt x="50397" y="28838"/>
                  <a:pt x="50398" y="28838"/>
                  <a:pt x="50400" y="28839"/>
                </a:cubicBezTo>
                <a:lnTo>
                  <a:pt x="50387" y="28838"/>
                </a:lnTo>
                <a:cubicBezTo>
                  <a:pt x="50390" y="28838"/>
                  <a:pt x="50393" y="28838"/>
                  <a:pt x="50396" y="28835"/>
                </a:cubicBezTo>
                <a:close/>
                <a:moveTo>
                  <a:pt x="46633" y="28831"/>
                </a:moveTo>
                <a:cubicBezTo>
                  <a:pt x="46658" y="28834"/>
                  <a:pt x="46684" y="28837"/>
                  <a:pt x="46710" y="28840"/>
                </a:cubicBezTo>
                <a:cubicBezTo>
                  <a:pt x="46685" y="28842"/>
                  <a:pt x="46661" y="28844"/>
                  <a:pt x="46636" y="28846"/>
                </a:cubicBezTo>
                <a:lnTo>
                  <a:pt x="46633" y="28831"/>
                </a:lnTo>
                <a:close/>
                <a:moveTo>
                  <a:pt x="59503" y="28341"/>
                </a:moveTo>
                <a:lnTo>
                  <a:pt x="59503" y="28341"/>
                </a:lnTo>
                <a:cubicBezTo>
                  <a:pt x="59794" y="28469"/>
                  <a:pt x="60033" y="28630"/>
                  <a:pt x="60193" y="28822"/>
                </a:cubicBezTo>
                <a:cubicBezTo>
                  <a:pt x="60110" y="28832"/>
                  <a:pt x="60026" y="28843"/>
                  <a:pt x="59943" y="28850"/>
                </a:cubicBezTo>
                <a:cubicBezTo>
                  <a:pt x="59872" y="28766"/>
                  <a:pt x="59802" y="28681"/>
                  <a:pt x="59730" y="28597"/>
                </a:cubicBezTo>
                <a:cubicBezTo>
                  <a:pt x="59657" y="28510"/>
                  <a:pt x="59579" y="28425"/>
                  <a:pt x="59503" y="28341"/>
                </a:cubicBezTo>
                <a:close/>
                <a:moveTo>
                  <a:pt x="27375" y="28762"/>
                </a:moveTo>
                <a:cubicBezTo>
                  <a:pt x="27418" y="28785"/>
                  <a:pt x="27457" y="28810"/>
                  <a:pt x="27500" y="28832"/>
                </a:cubicBezTo>
                <a:cubicBezTo>
                  <a:pt x="27481" y="28839"/>
                  <a:pt x="27463" y="28845"/>
                  <a:pt x="27444" y="28853"/>
                </a:cubicBezTo>
                <a:cubicBezTo>
                  <a:pt x="27411" y="28837"/>
                  <a:pt x="27380" y="28820"/>
                  <a:pt x="27347" y="28804"/>
                </a:cubicBezTo>
                <a:lnTo>
                  <a:pt x="27375" y="28762"/>
                </a:lnTo>
                <a:close/>
                <a:moveTo>
                  <a:pt x="58983" y="28400"/>
                </a:moveTo>
                <a:cubicBezTo>
                  <a:pt x="59124" y="28558"/>
                  <a:pt x="59261" y="28719"/>
                  <a:pt x="59399" y="28878"/>
                </a:cubicBezTo>
                <a:cubicBezTo>
                  <a:pt x="59392" y="28876"/>
                  <a:pt x="59385" y="28875"/>
                  <a:pt x="59377" y="28871"/>
                </a:cubicBezTo>
                <a:cubicBezTo>
                  <a:pt x="59156" y="28783"/>
                  <a:pt x="58939" y="28687"/>
                  <a:pt x="58745" y="28577"/>
                </a:cubicBezTo>
                <a:cubicBezTo>
                  <a:pt x="58825" y="28517"/>
                  <a:pt x="58905" y="28458"/>
                  <a:pt x="58983" y="28400"/>
                </a:cubicBezTo>
                <a:close/>
                <a:moveTo>
                  <a:pt x="12595" y="28691"/>
                </a:moveTo>
                <a:lnTo>
                  <a:pt x="12621" y="28695"/>
                </a:lnTo>
                <a:lnTo>
                  <a:pt x="12659" y="28698"/>
                </a:lnTo>
                <a:cubicBezTo>
                  <a:pt x="12679" y="28760"/>
                  <a:pt x="12702" y="28819"/>
                  <a:pt x="12721" y="28881"/>
                </a:cubicBezTo>
                <a:cubicBezTo>
                  <a:pt x="12680" y="28818"/>
                  <a:pt x="12637" y="28756"/>
                  <a:pt x="12595" y="28691"/>
                </a:cubicBezTo>
                <a:close/>
                <a:moveTo>
                  <a:pt x="58452" y="28785"/>
                </a:moveTo>
                <a:cubicBezTo>
                  <a:pt x="58510" y="28818"/>
                  <a:pt x="58568" y="28851"/>
                  <a:pt x="58629" y="28882"/>
                </a:cubicBezTo>
                <a:cubicBezTo>
                  <a:pt x="58633" y="28886"/>
                  <a:pt x="58639" y="28887"/>
                  <a:pt x="58643" y="28889"/>
                </a:cubicBezTo>
                <a:cubicBezTo>
                  <a:pt x="58536" y="28887"/>
                  <a:pt x="58432" y="28882"/>
                  <a:pt x="58325" y="28876"/>
                </a:cubicBezTo>
                <a:lnTo>
                  <a:pt x="58452" y="28785"/>
                </a:lnTo>
                <a:close/>
                <a:moveTo>
                  <a:pt x="39647" y="28652"/>
                </a:moveTo>
                <a:lnTo>
                  <a:pt x="39668" y="28693"/>
                </a:lnTo>
                <a:cubicBezTo>
                  <a:pt x="39580" y="28769"/>
                  <a:pt x="39489" y="28844"/>
                  <a:pt x="39395" y="28918"/>
                </a:cubicBezTo>
                <a:cubicBezTo>
                  <a:pt x="39316" y="28853"/>
                  <a:pt x="39243" y="28784"/>
                  <a:pt x="39169" y="28714"/>
                </a:cubicBezTo>
                <a:cubicBezTo>
                  <a:pt x="39330" y="28700"/>
                  <a:pt x="39489" y="28678"/>
                  <a:pt x="39647" y="28652"/>
                </a:cubicBezTo>
                <a:close/>
                <a:moveTo>
                  <a:pt x="53472" y="28627"/>
                </a:moveTo>
                <a:cubicBezTo>
                  <a:pt x="53488" y="28647"/>
                  <a:pt x="53503" y="28665"/>
                  <a:pt x="53521" y="28684"/>
                </a:cubicBezTo>
                <a:lnTo>
                  <a:pt x="53656" y="28839"/>
                </a:lnTo>
                <a:cubicBezTo>
                  <a:pt x="53652" y="28844"/>
                  <a:pt x="53649" y="28851"/>
                  <a:pt x="53644" y="28856"/>
                </a:cubicBezTo>
                <a:cubicBezTo>
                  <a:pt x="53576" y="28878"/>
                  <a:pt x="53511" y="28900"/>
                  <a:pt x="53444" y="28924"/>
                </a:cubicBezTo>
                <a:cubicBezTo>
                  <a:pt x="53454" y="28826"/>
                  <a:pt x="53461" y="28725"/>
                  <a:pt x="53472" y="28627"/>
                </a:cubicBezTo>
                <a:close/>
                <a:moveTo>
                  <a:pt x="19655" y="27611"/>
                </a:moveTo>
                <a:lnTo>
                  <a:pt x="19885" y="27837"/>
                </a:lnTo>
                <a:lnTo>
                  <a:pt x="20089" y="28036"/>
                </a:lnTo>
                <a:lnTo>
                  <a:pt x="20189" y="28135"/>
                </a:lnTo>
                <a:lnTo>
                  <a:pt x="20239" y="28186"/>
                </a:lnTo>
                <a:lnTo>
                  <a:pt x="20265" y="28211"/>
                </a:lnTo>
                <a:cubicBezTo>
                  <a:pt x="20267" y="28212"/>
                  <a:pt x="20268" y="28212"/>
                  <a:pt x="20269" y="28212"/>
                </a:cubicBezTo>
                <a:cubicBezTo>
                  <a:pt x="20276" y="28212"/>
                  <a:pt x="20283" y="28198"/>
                  <a:pt x="20290" y="28193"/>
                </a:cubicBezTo>
                <a:lnTo>
                  <a:pt x="20686" y="27787"/>
                </a:lnTo>
                <a:cubicBezTo>
                  <a:pt x="20904" y="27831"/>
                  <a:pt x="21126" y="27874"/>
                  <a:pt x="21348" y="27910"/>
                </a:cubicBezTo>
                <a:cubicBezTo>
                  <a:pt x="21057" y="28129"/>
                  <a:pt x="20803" y="28368"/>
                  <a:pt x="20588" y="28621"/>
                </a:cubicBezTo>
                <a:cubicBezTo>
                  <a:pt x="20416" y="28606"/>
                  <a:pt x="20242" y="28598"/>
                  <a:pt x="20066" y="28598"/>
                </a:cubicBezTo>
                <a:cubicBezTo>
                  <a:pt x="19988" y="28598"/>
                  <a:pt x="19909" y="28599"/>
                  <a:pt x="19829" y="28603"/>
                </a:cubicBezTo>
                <a:cubicBezTo>
                  <a:pt x="19298" y="28624"/>
                  <a:pt x="18756" y="28733"/>
                  <a:pt x="18293" y="28925"/>
                </a:cubicBezTo>
                <a:cubicBezTo>
                  <a:pt x="18217" y="28837"/>
                  <a:pt x="18137" y="28747"/>
                  <a:pt x="18062" y="28658"/>
                </a:cubicBezTo>
                <a:cubicBezTo>
                  <a:pt x="18014" y="28600"/>
                  <a:pt x="17971" y="28542"/>
                  <a:pt x="17924" y="28483"/>
                </a:cubicBezTo>
                <a:cubicBezTo>
                  <a:pt x="18170" y="28365"/>
                  <a:pt x="18413" y="28247"/>
                  <a:pt x="18656" y="28127"/>
                </a:cubicBezTo>
                <a:cubicBezTo>
                  <a:pt x="18994" y="27960"/>
                  <a:pt x="19323" y="27783"/>
                  <a:pt x="19655" y="27611"/>
                </a:cubicBezTo>
                <a:close/>
                <a:moveTo>
                  <a:pt x="63214" y="28363"/>
                </a:moveTo>
                <a:cubicBezTo>
                  <a:pt x="63244" y="28549"/>
                  <a:pt x="63267" y="28734"/>
                  <a:pt x="63285" y="28920"/>
                </a:cubicBezTo>
                <a:cubicBezTo>
                  <a:pt x="63284" y="28922"/>
                  <a:pt x="63284" y="28924"/>
                  <a:pt x="63283" y="28925"/>
                </a:cubicBezTo>
                <a:cubicBezTo>
                  <a:pt x="63213" y="28758"/>
                  <a:pt x="63141" y="28592"/>
                  <a:pt x="63068" y="28428"/>
                </a:cubicBezTo>
                <a:cubicBezTo>
                  <a:pt x="63117" y="28407"/>
                  <a:pt x="63166" y="28385"/>
                  <a:pt x="63214" y="28363"/>
                </a:cubicBezTo>
                <a:close/>
                <a:moveTo>
                  <a:pt x="73681" y="27700"/>
                </a:moveTo>
                <a:cubicBezTo>
                  <a:pt x="74112" y="27951"/>
                  <a:pt x="74558" y="28191"/>
                  <a:pt x="75026" y="28418"/>
                </a:cubicBezTo>
                <a:lnTo>
                  <a:pt x="75305" y="28553"/>
                </a:lnTo>
                <a:lnTo>
                  <a:pt x="75295" y="28553"/>
                </a:lnTo>
                <a:cubicBezTo>
                  <a:pt x="75107" y="28561"/>
                  <a:pt x="74979" y="28578"/>
                  <a:pt x="74818" y="28591"/>
                </a:cubicBezTo>
                <a:cubicBezTo>
                  <a:pt x="74510" y="28611"/>
                  <a:pt x="74211" y="28664"/>
                  <a:pt x="73910" y="28707"/>
                </a:cubicBezTo>
                <a:cubicBezTo>
                  <a:pt x="73541" y="28771"/>
                  <a:pt x="73180" y="28850"/>
                  <a:pt x="72826" y="28942"/>
                </a:cubicBezTo>
                <a:cubicBezTo>
                  <a:pt x="72601" y="28649"/>
                  <a:pt x="72410" y="28386"/>
                  <a:pt x="72215" y="28110"/>
                </a:cubicBezTo>
                <a:cubicBezTo>
                  <a:pt x="72578" y="27973"/>
                  <a:pt x="72957" y="27854"/>
                  <a:pt x="73354" y="27765"/>
                </a:cubicBezTo>
                <a:cubicBezTo>
                  <a:pt x="73459" y="27736"/>
                  <a:pt x="73571" y="27720"/>
                  <a:pt x="73681" y="27700"/>
                </a:cubicBezTo>
                <a:close/>
                <a:moveTo>
                  <a:pt x="13337" y="28277"/>
                </a:moveTo>
                <a:lnTo>
                  <a:pt x="13337" y="28277"/>
                </a:lnTo>
                <a:cubicBezTo>
                  <a:pt x="13472" y="28384"/>
                  <a:pt x="13599" y="28495"/>
                  <a:pt x="13730" y="28604"/>
                </a:cubicBezTo>
                <a:lnTo>
                  <a:pt x="13258" y="28952"/>
                </a:lnTo>
                <a:cubicBezTo>
                  <a:pt x="13236" y="28892"/>
                  <a:pt x="13220" y="28831"/>
                  <a:pt x="13199" y="28769"/>
                </a:cubicBezTo>
                <a:lnTo>
                  <a:pt x="13199" y="28769"/>
                </a:lnTo>
                <a:lnTo>
                  <a:pt x="13309" y="28782"/>
                </a:lnTo>
                <a:lnTo>
                  <a:pt x="13423" y="28796"/>
                </a:lnTo>
                <a:cubicBezTo>
                  <a:pt x="13431" y="28798"/>
                  <a:pt x="13436" y="28800"/>
                  <a:pt x="13440" y="28800"/>
                </a:cubicBezTo>
                <a:cubicBezTo>
                  <a:pt x="13452" y="28800"/>
                  <a:pt x="13452" y="28791"/>
                  <a:pt x="13445" y="28779"/>
                </a:cubicBezTo>
                <a:lnTo>
                  <a:pt x="13438" y="28739"/>
                </a:lnTo>
                <a:lnTo>
                  <a:pt x="13369" y="28424"/>
                </a:lnTo>
                <a:lnTo>
                  <a:pt x="13337" y="28277"/>
                </a:lnTo>
                <a:close/>
                <a:moveTo>
                  <a:pt x="76184" y="27745"/>
                </a:moveTo>
                <a:cubicBezTo>
                  <a:pt x="76302" y="27795"/>
                  <a:pt x="76399" y="27857"/>
                  <a:pt x="76459" y="27933"/>
                </a:cubicBezTo>
                <a:cubicBezTo>
                  <a:pt x="76683" y="28172"/>
                  <a:pt x="76537" y="28555"/>
                  <a:pt x="76312" y="28925"/>
                </a:cubicBezTo>
                <a:cubicBezTo>
                  <a:pt x="76307" y="28935"/>
                  <a:pt x="76301" y="28942"/>
                  <a:pt x="76296" y="28952"/>
                </a:cubicBezTo>
                <a:lnTo>
                  <a:pt x="76041" y="28719"/>
                </a:lnTo>
                <a:lnTo>
                  <a:pt x="76075" y="28581"/>
                </a:lnTo>
                <a:lnTo>
                  <a:pt x="76087" y="28533"/>
                </a:lnTo>
                <a:cubicBezTo>
                  <a:pt x="76085" y="28529"/>
                  <a:pt x="76079" y="28528"/>
                  <a:pt x="76070" y="28528"/>
                </a:cubicBezTo>
                <a:cubicBezTo>
                  <a:pt x="76059" y="28528"/>
                  <a:pt x="76045" y="28530"/>
                  <a:pt x="76034" y="28530"/>
                </a:cubicBezTo>
                <a:cubicBezTo>
                  <a:pt x="76031" y="28530"/>
                  <a:pt x="76027" y="28530"/>
                  <a:pt x="76024" y="28529"/>
                </a:cubicBezTo>
                <a:lnTo>
                  <a:pt x="75906" y="28533"/>
                </a:lnTo>
                <a:cubicBezTo>
                  <a:pt x="76005" y="28272"/>
                  <a:pt x="76097" y="28009"/>
                  <a:pt x="76184" y="27745"/>
                </a:cubicBezTo>
                <a:close/>
                <a:moveTo>
                  <a:pt x="65016" y="28232"/>
                </a:moveTo>
                <a:cubicBezTo>
                  <a:pt x="65149" y="28248"/>
                  <a:pt x="65283" y="28266"/>
                  <a:pt x="65416" y="28283"/>
                </a:cubicBezTo>
                <a:cubicBezTo>
                  <a:pt x="65263" y="28502"/>
                  <a:pt x="65111" y="28723"/>
                  <a:pt x="64974" y="28947"/>
                </a:cubicBezTo>
                <a:cubicBezTo>
                  <a:pt x="64908" y="28962"/>
                  <a:pt x="64843" y="28973"/>
                  <a:pt x="64779" y="28986"/>
                </a:cubicBezTo>
                <a:cubicBezTo>
                  <a:pt x="64864" y="28735"/>
                  <a:pt x="64943" y="28484"/>
                  <a:pt x="65016" y="28232"/>
                </a:cubicBezTo>
                <a:close/>
                <a:moveTo>
                  <a:pt x="28662" y="28806"/>
                </a:moveTo>
                <a:lnTo>
                  <a:pt x="28793" y="28844"/>
                </a:lnTo>
                <a:lnTo>
                  <a:pt x="28860" y="28865"/>
                </a:lnTo>
                <a:cubicBezTo>
                  <a:pt x="28874" y="28926"/>
                  <a:pt x="28889" y="28986"/>
                  <a:pt x="28905" y="29046"/>
                </a:cubicBezTo>
                <a:cubicBezTo>
                  <a:pt x="28758" y="28992"/>
                  <a:pt x="28615" y="28937"/>
                  <a:pt x="28475" y="28876"/>
                </a:cubicBezTo>
                <a:cubicBezTo>
                  <a:pt x="28537" y="28853"/>
                  <a:pt x="28601" y="28829"/>
                  <a:pt x="28662" y="28806"/>
                </a:cubicBezTo>
                <a:close/>
                <a:moveTo>
                  <a:pt x="36002" y="28549"/>
                </a:moveTo>
                <a:lnTo>
                  <a:pt x="36002" y="28549"/>
                </a:lnTo>
                <a:cubicBezTo>
                  <a:pt x="36391" y="28609"/>
                  <a:pt x="36787" y="28659"/>
                  <a:pt x="37189" y="28695"/>
                </a:cubicBezTo>
                <a:cubicBezTo>
                  <a:pt x="37194" y="28771"/>
                  <a:pt x="37199" y="28845"/>
                  <a:pt x="37204" y="28922"/>
                </a:cubicBezTo>
                <a:cubicBezTo>
                  <a:pt x="37073" y="28972"/>
                  <a:pt x="36940" y="29022"/>
                  <a:pt x="36804" y="29067"/>
                </a:cubicBezTo>
                <a:cubicBezTo>
                  <a:pt x="36664" y="28983"/>
                  <a:pt x="36529" y="28898"/>
                  <a:pt x="36395" y="28811"/>
                </a:cubicBezTo>
                <a:cubicBezTo>
                  <a:pt x="36391" y="28784"/>
                  <a:pt x="36390" y="28758"/>
                  <a:pt x="36389" y="28731"/>
                </a:cubicBezTo>
                <a:lnTo>
                  <a:pt x="36364" y="28733"/>
                </a:lnTo>
                <a:lnTo>
                  <a:pt x="36364" y="28730"/>
                </a:lnTo>
                <a:lnTo>
                  <a:pt x="36274" y="28733"/>
                </a:lnTo>
                <a:cubicBezTo>
                  <a:pt x="36180" y="28673"/>
                  <a:pt x="36092" y="28611"/>
                  <a:pt x="36002" y="28549"/>
                </a:cubicBezTo>
                <a:close/>
                <a:moveTo>
                  <a:pt x="21883" y="27986"/>
                </a:moveTo>
                <a:cubicBezTo>
                  <a:pt x="22151" y="28020"/>
                  <a:pt x="22419" y="28047"/>
                  <a:pt x="22690" y="28068"/>
                </a:cubicBezTo>
                <a:cubicBezTo>
                  <a:pt x="22859" y="28295"/>
                  <a:pt x="22952" y="28549"/>
                  <a:pt x="22990" y="28802"/>
                </a:cubicBezTo>
                <a:cubicBezTo>
                  <a:pt x="22997" y="28848"/>
                  <a:pt x="22998" y="28896"/>
                  <a:pt x="23001" y="28942"/>
                </a:cubicBezTo>
                <a:lnTo>
                  <a:pt x="22466" y="29071"/>
                </a:lnTo>
                <a:cubicBezTo>
                  <a:pt x="22229" y="28971"/>
                  <a:pt x="21984" y="28882"/>
                  <a:pt x="21726" y="28811"/>
                </a:cubicBezTo>
                <a:cubicBezTo>
                  <a:pt x="21518" y="28757"/>
                  <a:pt x="21300" y="28714"/>
                  <a:pt x="21079" y="28679"/>
                </a:cubicBezTo>
                <a:cubicBezTo>
                  <a:pt x="21302" y="28431"/>
                  <a:pt x="21575" y="28199"/>
                  <a:pt x="21883" y="27986"/>
                </a:cubicBezTo>
                <a:close/>
                <a:moveTo>
                  <a:pt x="44942" y="29061"/>
                </a:moveTo>
                <a:lnTo>
                  <a:pt x="44923" y="29071"/>
                </a:lnTo>
                <a:lnTo>
                  <a:pt x="44923" y="29065"/>
                </a:lnTo>
                <a:lnTo>
                  <a:pt x="44942" y="29061"/>
                </a:lnTo>
                <a:close/>
                <a:moveTo>
                  <a:pt x="69816" y="29068"/>
                </a:moveTo>
                <a:cubicBezTo>
                  <a:pt x="69819" y="29069"/>
                  <a:pt x="69822" y="29071"/>
                  <a:pt x="69826" y="29071"/>
                </a:cubicBezTo>
                <a:cubicBezTo>
                  <a:pt x="69822" y="29073"/>
                  <a:pt x="69819" y="29076"/>
                  <a:pt x="69816" y="29079"/>
                </a:cubicBezTo>
                <a:lnTo>
                  <a:pt x="69816" y="29068"/>
                </a:lnTo>
                <a:close/>
                <a:moveTo>
                  <a:pt x="64149" y="28147"/>
                </a:moveTo>
                <a:cubicBezTo>
                  <a:pt x="64298" y="28160"/>
                  <a:pt x="64446" y="28174"/>
                  <a:pt x="64594" y="28189"/>
                </a:cubicBezTo>
                <a:cubicBezTo>
                  <a:pt x="64508" y="28485"/>
                  <a:pt x="64413" y="28783"/>
                  <a:pt x="64311" y="29079"/>
                </a:cubicBezTo>
                <a:cubicBezTo>
                  <a:pt x="64243" y="29091"/>
                  <a:pt x="64175" y="29105"/>
                  <a:pt x="64107" y="29118"/>
                </a:cubicBezTo>
                <a:cubicBezTo>
                  <a:pt x="64095" y="28872"/>
                  <a:pt x="64063" y="28627"/>
                  <a:pt x="64024" y="28384"/>
                </a:cubicBezTo>
                <a:cubicBezTo>
                  <a:pt x="64065" y="28306"/>
                  <a:pt x="64107" y="28227"/>
                  <a:pt x="64149" y="28147"/>
                </a:cubicBezTo>
                <a:close/>
                <a:moveTo>
                  <a:pt x="31350" y="28409"/>
                </a:moveTo>
                <a:cubicBezTo>
                  <a:pt x="31355" y="28529"/>
                  <a:pt x="31363" y="28651"/>
                  <a:pt x="31361" y="28771"/>
                </a:cubicBezTo>
                <a:cubicBezTo>
                  <a:pt x="31355" y="28881"/>
                  <a:pt x="31344" y="28991"/>
                  <a:pt x="31336" y="29104"/>
                </a:cubicBezTo>
                <a:cubicBezTo>
                  <a:pt x="31312" y="29111"/>
                  <a:pt x="31288" y="29121"/>
                  <a:pt x="31265" y="29129"/>
                </a:cubicBezTo>
                <a:cubicBezTo>
                  <a:pt x="31287" y="28889"/>
                  <a:pt x="31316" y="28649"/>
                  <a:pt x="31350" y="28409"/>
                </a:cubicBezTo>
                <a:close/>
                <a:moveTo>
                  <a:pt x="25149" y="28735"/>
                </a:moveTo>
                <a:lnTo>
                  <a:pt x="25286" y="28946"/>
                </a:lnTo>
                <a:lnTo>
                  <a:pt x="25363" y="29052"/>
                </a:lnTo>
                <a:cubicBezTo>
                  <a:pt x="25334" y="29089"/>
                  <a:pt x="25307" y="29127"/>
                  <a:pt x="25280" y="29165"/>
                </a:cubicBezTo>
                <a:cubicBezTo>
                  <a:pt x="25144" y="29045"/>
                  <a:pt x="25015" y="28922"/>
                  <a:pt x="24897" y="28795"/>
                </a:cubicBezTo>
                <a:lnTo>
                  <a:pt x="25149" y="28735"/>
                </a:lnTo>
                <a:close/>
                <a:moveTo>
                  <a:pt x="60380" y="29143"/>
                </a:moveTo>
                <a:cubicBezTo>
                  <a:pt x="60384" y="29152"/>
                  <a:pt x="60388" y="29160"/>
                  <a:pt x="60390" y="29170"/>
                </a:cubicBezTo>
                <a:cubicBezTo>
                  <a:pt x="60360" y="29161"/>
                  <a:pt x="60329" y="29158"/>
                  <a:pt x="60301" y="29151"/>
                </a:cubicBezTo>
                <a:cubicBezTo>
                  <a:pt x="60328" y="29148"/>
                  <a:pt x="60353" y="29145"/>
                  <a:pt x="60380" y="29143"/>
                </a:cubicBezTo>
                <a:close/>
                <a:moveTo>
                  <a:pt x="52888" y="28620"/>
                </a:moveTo>
                <a:lnTo>
                  <a:pt x="52888" y="28620"/>
                </a:lnTo>
                <a:cubicBezTo>
                  <a:pt x="52872" y="28792"/>
                  <a:pt x="52857" y="28964"/>
                  <a:pt x="52849" y="29137"/>
                </a:cubicBezTo>
                <a:cubicBezTo>
                  <a:pt x="52818" y="29149"/>
                  <a:pt x="52786" y="29161"/>
                  <a:pt x="52755" y="29172"/>
                </a:cubicBezTo>
                <a:cubicBezTo>
                  <a:pt x="52684" y="29159"/>
                  <a:pt x="52615" y="29145"/>
                  <a:pt x="52544" y="29132"/>
                </a:cubicBezTo>
                <a:cubicBezTo>
                  <a:pt x="52447" y="29062"/>
                  <a:pt x="52353" y="28991"/>
                  <a:pt x="52260" y="28920"/>
                </a:cubicBezTo>
                <a:cubicBezTo>
                  <a:pt x="52474" y="28826"/>
                  <a:pt x="52682" y="28724"/>
                  <a:pt x="52888" y="28620"/>
                </a:cubicBezTo>
                <a:close/>
                <a:moveTo>
                  <a:pt x="9929" y="27984"/>
                </a:moveTo>
                <a:cubicBezTo>
                  <a:pt x="9982" y="28006"/>
                  <a:pt x="10038" y="28026"/>
                  <a:pt x="10091" y="28047"/>
                </a:cubicBezTo>
                <a:cubicBezTo>
                  <a:pt x="10087" y="28081"/>
                  <a:pt x="10083" y="28117"/>
                  <a:pt x="10080" y="28151"/>
                </a:cubicBezTo>
                <a:cubicBezTo>
                  <a:pt x="9572" y="28493"/>
                  <a:pt x="9076" y="28842"/>
                  <a:pt x="8592" y="29198"/>
                </a:cubicBezTo>
                <a:cubicBezTo>
                  <a:pt x="8583" y="29100"/>
                  <a:pt x="8577" y="29002"/>
                  <a:pt x="8570" y="28904"/>
                </a:cubicBezTo>
                <a:lnTo>
                  <a:pt x="9438" y="28316"/>
                </a:lnTo>
                <a:lnTo>
                  <a:pt x="9929" y="27984"/>
                </a:lnTo>
                <a:close/>
                <a:moveTo>
                  <a:pt x="46743" y="29160"/>
                </a:moveTo>
                <a:cubicBezTo>
                  <a:pt x="46738" y="29173"/>
                  <a:pt x="46733" y="29188"/>
                  <a:pt x="46728" y="29201"/>
                </a:cubicBezTo>
                <a:lnTo>
                  <a:pt x="46719" y="29163"/>
                </a:lnTo>
                <a:cubicBezTo>
                  <a:pt x="46728" y="29161"/>
                  <a:pt x="46737" y="29160"/>
                  <a:pt x="46743" y="29160"/>
                </a:cubicBezTo>
                <a:close/>
                <a:moveTo>
                  <a:pt x="71833" y="28264"/>
                </a:moveTo>
                <a:cubicBezTo>
                  <a:pt x="71871" y="28316"/>
                  <a:pt x="71908" y="28370"/>
                  <a:pt x="71946" y="28423"/>
                </a:cubicBezTo>
                <a:cubicBezTo>
                  <a:pt x="72095" y="28637"/>
                  <a:pt x="72254" y="28845"/>
                  <a:pt x="72418" y="29055"/>
                </a:cubicBezTo>
                <a:cubicBezTo>
                  <a:pt x="72229" y="29110"/>
                  <a:pt x="72044" y="29172"/>
                  <a:pt x="71860" y="29237"/>
                </a:cubicBezTo>
                <a:cubicBezTo>
                  <a:pt x="71684" y="29191"/>
                  <a:pt x="71504" y="29143"/>
                  <a:pt x="71325" y="29095"/>
                </a:cubicBezTo>
                <a:cubicBezTo>
                  <a:pt x="71220" y="28964"/>
                  <a:pt x="71108" y="28837"/>
                  <a:pt x="70982" y="28713"/>
                </a:cubicBezTo>
                <a:cubicBezTo>
                  <a:pt x="71222" y="28566"/>
                  <a:pt x="71477" y="28428"/>
                  <a:pt x="71744" y="28302"/>
                </a:cubicBezTo>
                <a:cubicBezTo>
                  <a:pt x="71773" y="28288"/>
                  <a:pt x="71804" y="28277"/>
                  <a:pt x="71833" y="28264"/>
                </a:cubicBezTo>
                <a:close/>
                <a:moveTo>
                  <a:pt x="49362" y="29098"/>
                </a:moveTo>
                <a:lnTo>
                  <a:pt x="49544" y="29105"/>
                </a:lnTo>
                <a:cubicBezTo>
                  <a:pt x="49639" y="29109"/>
                  <a:pt x="49735" y="29116"/>
                  <a:pt x="49829" y="29121"/>
                </a:cubicBezTo>
                <a:cubicBezTo>
                  <a:pt x="49844" y="29155"/>
                  <a:pt x="49862" y="29189"/>
                  <a:pt x="49876" y="29225"/>
                </a:cubicBezTo>
                <a:cubicBezTo>
                  <a:pt x="49779" y="29234"/>
                  <a:pt x="49681" y="29248"/>
                  <a:pt x="49581" y="29260"/>
                </a:cubicBezTo>
                <a:cubicBezTo>
                  <a:pt x="49509" y="29205"/>
                  <a:pt x="49432" y="29154"/>
                  <a:pt x="49362" y="29098"/>
                </a:cubicBezTo>
                <a:close/>
                <a:moveTo>
                  <a:pt x="48801" y="29080"/>
                </a:moveTo>
                <a:lnTo>
                  <a:pt x="48803" y="29082"/>
                </a:lnTo>
                <a:cubicBezTo>
                  <a:pt x="48770" y="29143"/>
                  <a:pt x="48737" y="29204"/>
                  <a:pt x="48705" y="29267"/>
                </a:cubicBezTo>
                <a:cubicBezTo>
                  <a:pt x="48626" y="29207"/>
                  <a:pt x="48550" y="29144"/>
                  <a:pt x="48476" y="29083"/>
                </a:cubicBezTo>
                <a:cubicBezTo>
                  <a:pt x="48478" y="29081"/>
                  <a:pt x="48479" y="29081"/>
                  <a:pt x="48482" y="29080"/>
                </a:cubicBezTo>
                <a:close/>
                <a:moveTo>
                  <a:pt x="39847" y="29047"/>
                </a:moveTo>
                <a:cubicBezTo>
                  <a:pt x="39868" y="29089"/>
                  <a:pt x="39889" y="29132"/>
                  <a:pt x="39911" y="29175"/>
                </a:cubicBezTo>
                <a:cubicBezTo>
                  <a:pt x="39899" y="29205"/>
                  <a:pt x="39887" y="29238"/>
                  <a:pt x="39876" y="29269"/>
                </a:cubicBezTo>
                <a:cubicBezTo>
                  <a:pt x="39821" y="29232"/>
                  <a:pt x="39762" y="29198"/>
                  <a:pt x="39707" y="29160"/>
                </a:cubicBezTo>
                <a:cubicBezTo>
                  <a:pt x="39755" y="29122"/>
                  <a:pt x="39800" y="29084"/>
                  <a:pt x="39847" y="29047"/>
                </a:cubicBezTo>
                <a:close/>
                <a:moveTo>
                  <a:pt x="17519" y="28674"/>
                </a:moveTo>
                <a:cubicBezTo>
                  <a:pt x="17524" y="28681"/>
                  <a:pt x="17530" y="28689"/>
                  <a:pt x="17537" y="28696"/>
                </a:cubicBezTo>
                <a:cubicBezTo>
                  <a:pt x="17654" y="28840"/>
                  <a:pt x="17779" y="28982"/>
                  <a:pt x="17904" y="29125"/>
                </a:cubicBezTo>
                <a:cubicBezTo>
                  <a:pt x="17815" y="29178"/>
                  <a:pt x="17728" y="29231"/>
                  <a:pt x="17650" y="29289"/>
                </a:cubicBezTo>
                <a:cubicBezTo>
                  <a:pt x="17593" y="29089"/>
                  <a:pt x="17534" y="28892"/>
                  <a:pt x="17475" y="28695"/>
                </a:cubicBezTo>
                <a:cubicBezTo>
                  <a:pt x="17490" y="28687"/>
                  <a:pt x="17503" y="28681"/>
                  <a:pt x="17519" y="28674"/>
                </a:cubicBezTo>
                <a:close/>
                <a:moveTo>
                  <a:pt x="44082" y="29225"/>
                </a:moveTo>
                <a:cubicBezTo>
                  <a:pt x="44097" y="29230"/>
                  <a:pt x="44112" y="29233"/>
                  <a:pt x="44129" y="29240"/>
                </a:cubicBezTo>
                <a:lnTo>
                  <a:pt x="43872" y="29291"/>
                </a:lnTo>
                <a:lnTo>
                  <a:pt x="43881" y="29263"/>
                </a:lnTo>
                <a:lnTo>
                  <a:pt x="44082" y="29225"/>
                </a:lnTo>
                <a:close/>
                <a:moveTo>
                  <a:pt x="29460" y="29096"/>
                </a:moveTo>
                <a:cubicBezTo>
                  <a:pt x="29521" y="29163"/>
                  <a:pt x="29591" y="29227"/>
                  <a:pt x="29656" y="29292"/>
                </a:cubicBezTo>
                <a:cubicBezTo>
                  <a:pt x="29577" y="29269"/>
                  <a:pt x="29499" y="29246"/>
                  <a:pt x="29422" y="29224"/>
                </a:cubicBezTo>
                <a:lnTo>
                  <a:pt x="29406" y="29178"/>
                </a:lnTo>
                <a:cubicBezTo>
                  <a:pt x="29424" y="29151"/>
                  <a:pt x="29441" y="29123"/>
                  <a:pt x="29460" y="29096"/>
                </a:cubicBezTo>
                <a:close/>
                <a:moveTo>
                  <a:pt x="60951" y="29052"/>
                </a:moveTo>
                <a:cubicBezTo>
                  <a:pt x="61009" y="29128"/>
                  <a:pt x="61062" y="29204"/>
                  <a:pt x="61119" y="29278"/>
                </a:cubicBezTo>
                <a:cubicBezTo>
                  <a:pt x="61126" y="29285"/>
                  <a:pt x="61131" y="29291"/>
                  <a:pt x="61137" y="29298"/>
                </a:cubicBezTo>
                <a:cubicBezTo>
                  <a:pt x="61072" y="29290"/>
                  <a:pt x="61009" y="29281"/>
                  <a:pt x="60945" y="29273"/>
                </a:cubicBezTo>
                <a:cubicBezTo>
                  <a:pt x="60931" y="29203"/>
                  <a:pt x="60912" y="29133"/>
                  <a:pt x="60886" y="29065"/>
                </a:cubicBezTo>
                <a:lnTo>
                  <a:pt x="60951" y="29052"/>
                </a:lnTo>
                <a:close/>
                <a:moveTo>
                  <a:pt x="16603" y="28409"/>
                </a:moveTo>
                <a:cubicBezTo>
                  <a:pt x="16618" y="28491"/>
                  <a:pt x="16641" y="28572"/>
                  <a:pt x="16668" y="28651"/>
                </a:cubicBezTo>
                <a:cubicBezTo>
                  <a:pt x="16171" y="28876"/>
                  <a:pt x="15667" y="29094"/>
                  <a:pt x="15158" y="29308"/>
                </a:cubicBezTo>
                <a:lnTo>
                  <a:pt x="14966" y="29136"/>
                </a:lnTo>
                <a:cubicBezTo>
                  <a:pt x="15473" y="28889"/>
                  <a:pt x="15996" y="28654"/>
                  <a:pt x="16534" y="28436"/>
                </a:cubicBezTo>
                <a:cubicBezTo>
                  <a:pt x="16557" y="28428"/>
                  <a:pt x="16581" y="28419"/>
                  <a:pt x="16603" y="28409"/>
                </a:cubicBezTo>
                <a:close/>
                <a:moveTo>
                  <a:pt x="26328" y="28663"/>
                </a:moveTo>
                <a:cubicBezTo>
                  <a:pt x="26464" y="28741"/>
                  <a:pt x="26603" y="28816"/>
                  <a:pt x="26745" y="28890"/>
                </a:cubicBezTo>
                <a:cubicBezTo>
                  <a:pt x="26730" y="28910"/>
                  <a:pt x="26716" y="28930"/>
                  <a:pt x="26702" y="28949"/>
                </a:cubicBezTo>
                <a:lnTo>
                  <a:pt x="26533" y="29166"/>
                </a:lnTo>
                <a:cubicBezTo>
                  <a:pt x="26380" y="29216"/>
                  <a:pt x="26227" y="29265"/>
                  <a:pt x="26072" y="29314"/>
                </a:cubicBezTo>
                <a:lnTo>
                  <a:pt x="25917" y="29094"/>
                </a:lnTo>
                <a:cubicBezTo>
                  <a:pt x="26031" y="28953"/>
                  <a:pt x="26156" y="28818"/>
                  <a:pt x="26296" y="28690"/>
                </a:cubicBezTo>
                <a:cubicBezTo>
                  <a:pt x="26306" y="28681"/>
                  <a:pt x="26318" y="28672"/>
                  <a:pt x="26328" y="28663"/>
                </a:cubicBezTo>
                <a:close/>
                <a:moveTo>
                  <a:pt x="23002" y="29249"/>
                </a:moveTo>
                <a:lnTo>
                  <a:pt x="23002" y="29249"/>
                </a:lnTo>
                <a:cubicBezTo>
                  <a:pt x="23001" y="29279"/>
                  <a:pt x="23001" y="29309"/>
                  <a:pt x="22998" y="29339"/>
                </a:cubicBezTo>
                <a:cubicBezTo>
                  <a:pt x="22962" y="29318"/>
                  <a:pt x="22925" y="29297"/>
                  <a:pt x="22888" y="29276"/>
                </a:cubicBezTo>
                <a:lnTo>
                  <a:pt x="23002" y="29249"/>
                </a:lnTo>
                <a:close/>
                <a:moveTo>
                  <a:pt x="34089" y="28371"/>
                </a:moveTo>
                <a:cubicBezTo>
                  <a:pt x="34643" y="28590"/>
                  <a:pt x="35196" y="28810"/>
                  <a:pt x="35751" y="29032"/>
                </a:cubicBezTo>
                <a:cubicBezTo>
                  <a:pt x="35797" y="29113"/>
                  <a:pt x="35845" y="29194"/>
                  <a:pt x="35891" y="29275"/>
                </a:cubicBezTo>
                <a:cubicBezTo>
                  <a:pt x="35893" y="29292"/>
                  <a:pt x="35895" y="29310"/>
                  <a:pt x="35896" y="29328"/>
                </a:cubicBezTo>
                <a:cubicBezTo>
                  <a:pt x="35864" y="29336"/>
                  <a:pt x="35833" y="29345"/>
                  <a:pt x="35801" y="29352"/>
                </a:cubicBezTo>
                <a:cubicBezTo>
                  <a:pt x="35670" y="29303"/>
                  <a:pt x="35544" y="29246"/>
                  <a:pt x="35416" y="29192"/>
                </a:cubicBezTo>
                <a:lnTo>
                  <a:pt x="35043" y="28998"/>
                </a:lnTo>
                <a:cubicBezTo>
                  <a:pt x="34782" y="28877"/>
                  <a:pt x="34575" y="28719"/>
                  <a:pt x="34347" y="28574"/>
                </a:cubicBezTo>
                <a:cubicBezTo>
                  <a:pt x="34248" y="28515"/>
                  <a:pt x="34170" y="28442"/>
                  <a:pt x="34087" y="28372"/>
                </a:cubicBezTo>
                <a:cubicBezTo>
                  <a:pt x="34087" y="28372"/>
                  <a:pt x="34089" y="28372"/>
                  <a:pt x="34089" y="28371"/>
                </a:cubicBezTo>
                <a:close/>
                <a:moveTo>
                  <a:pt x="62563" y="28627"/>
                </a:moveTo>
                <a:cubicBezTo>
                  <a:pt x="62630" y="28867"/>
                  <a:pt x="62696" y="29099"/>
                  <a:pt x="62761" y="29324"/>
                </a:cubicBezTo>
                <a:lnTo>
                  <a:pt x="62631" y="29344"/>
                </a:lnTo>
                <a:cubicBezTo>
                  <a:pt x="62566" y="29354"/>
                  <a:pt x="62503" y="29361"/>
                  <a:pt x="62439" y="29369"/>
                </a:cubicBezTo>
                <a:cubicBezTo>
                  <a:pt x="62386" y="29369"/>
                  <a:pt x="62333" y="29369"/>
                  <a:pt x="62280" y="29369"/>
                </a:cubicBezTo>
                <a:cubicBezTo>
                  <a:pt x="62092" y="29369"/>
                  <a:pt x="61905" y="29366"/>
                  <a:pt x="61720" y="29357"/>
                </a:cubicBezTo>
                <a:cubicBezTo>
                  <a:pt x="61614" y="29226"/>
                  <a:pt x="61508" y="29094"/>
                  <a:pt x="61404" y="28962"/>
                </a:cubicBezTo>
                <a:cubicBezTo>
                  <a:pt x="61803" y="28871"/>
                  <a:pt x="62192" y="28761"/>
                  <a:pt x="62563" y="28627"/>
                </a:cubicBezTo>
                <a:close/>
                <a:moveTo>
                  <a:pt x="27973" y="29061"/>
                </a:moveTo>
                <a:cubicBezTo>
                  <a:pt x="28213" y="29170"/>
                  <a:pt x="28460" y="29274"/>
                  <a:pt x="28718" y="29368"/>
                </a:cubicBezTo>
                <a:cubicBezTo>
                  <a:pt x="28707" y="29383"/>
                  <a:pt x="28696" y="29399"/>
                  <a:pt x="28685" y="29414"/>
                </a:cubicBezTo>
                <a:cubicBezTo>
                  <a:pt x="28424" y="29309"/>
                  <a:pt x="28168" y="29197"/>
                  <a:pt x="27917" y="29082"/>
                </a:cubicBezTo>
                <a:cubicBezTo>
                  <a:pt x="27936" y="29074"/>
                  <a:pt x="27956" y="29068"/>
                  <a:pt x="27973" y="29061"/>
                </a:cubicBezTo>
                <a:close/>
                <a:moveTo>
                  <a:pt x="14021" y="28843"/>
                </a:moveTo>
                <a:cubicBezTo>
                  <a:pt x="14087" y="28900"/>
                  <a:pt x="14158" y="28954"/>
                  <a:pt x="14224" y="29012"/>
                </a:cubicBezTo>
                <a:cubicBezTo>
                  <a:pt x="14223" y="29034"/>
                  <a:pt x="14220" y="29057"/>
                  <a:pt x="14219" y="29079"/>
                </a:cubicBezTo>
                <a:cubicBezTo>
                  <a:pt x="13963" y="29208"/>
                  <a:pt x="13711" y="29339"/>
                  <a:pt x="13463" y="29475"/>
                </a:cubicBezTo>
                <a:cubicBezTo>
                  <a:pt x="13440" y="29417"/>
                  <a:pt x="13417" y="29360"/>
                  <a:pt x="13395" y="29301"/>
                </a:cubicBezTo>
                <a:lnTo>
                  <a:pt x="14021" y="28843"/>
                </a:lnTo>
                <a:close/>
                <a:moveTo>
                  <a:pt x="12016" y="28594"/>
                </a:moveTo>
                <a:cubicBezTo>
                  <a:pt x="12202" y="28881"/>
                  <a:pt x="12389" y="29169"/>
                  <a:pt x="12584" y="29454"/>
                </a:cubicBezTo>
                <a:lnTo>
                  <a:pt x="12546" y="29482"/>
                </a:lnTo>
                <a:cubicBezTo>
                  <a:pt x="12431" y="29379"/>
                  <a:pt x="12321" y="29275"/>
                  <a:pt x="12219" y="29166"/>
                </a:cubicBezTo>
                <a:cubicBezTo>
                  <a:pt x="12120" y="29055"/>
                  <a:pt x="12033" y="28938"/>
                  <a:pt x="11951" y="28820"/>
                </a:cubicBezTo>
                <a:cubicBezTo>
                  <a:pt x="11967" y="28745"/>
                  <a:pt x="11989" y="28670"/>
                  <a:pt x="12016" y="28594"/>
                </a:cubicBezTo>
                <a:close/>
                <a:moveTo>
                  <a:pt x="72638" y="29337"/>
                </a:moveTo>
                <a:cubicBezTo>
                  <a:pt x="72676" y="29387"/>
                  <a:pt x="72715" y="29437"/>
                  <a:pt x="72753" y="29486"/>
                </a:cubicBezTo>
                <a:lnTo>
                  <a:pt x="72758" y="29492"/>
                </a:lnTo>
                <a:lnTo>
                  <a:pt x="72703" y="29475"/>
                </a:lnTo>
                <a:lnTo>
                  <a:pt x="72437" y="29400"/>
                </a:lnTo>
                <a:cubicBezTo>
                  <a:pt x="72504" y="29379"/>
                  <a:pt x="72569" y="29358"/>
                  <a:pt x="72638" y="29337"/>
                </a:cubicBezTo>
                <a:close/>
                <a:moveTo>
                  <a:pt x="46200" y="29214"/>
                </a:moveTo>
                <a:cubicBezTo>
                  <a:pt x="46206" y="29232"/>
                  <a:pt x="46211" y="29251"/>
                  <a:pt x="46215" y="29269"/>
                </a:cubicBezTo>
                <a:lnTo>
                  <a:pt x="46251" y="29432"/>
                </a:lnTo>
                <a:lnTo>
                  <a:pt x="46258" y="29460"/>
                </a:lnTo>
                <a:cubicBezTo>
                  <a:pt x="46215" y="29472"/>
                  <a:pt x="46172" y="29483"/>
                  <a:pt x="46129" y="29496"/>
                </a:cubicBezTo>
                <a:lnTo>
                  <a:pt x="45687" y="29347"/>
                </a:lnTo>
                <a:cubicBezTo>
                  <a:pt x="45644" y="29334"/>
                  <a:pt x="45601" y="29320"/>
                  <a:pt x="45559" y="29306"/>
                </a:cubicBezTo>
                <a:cubicBezTo>
                  <a:pt x="45567" y="29305"/>
                  <a:pt x="45577" y="29303"/>
                  <a:pt x="45586" y="29302"/>
                </a:cubicBezTo>
                <a:lnTo>
                  <a:pt x="46139" y="29219"/>
                </a:lnTo>
                <a:cubicBezTo>
                  <a:pt x="46160" y="29217"/>
                  <a:pt x="46181" y="29215"/>
                  <a:pt x="46200" y="29214"/>
                </a:cubicBezTo>
                <a:close/>
                <a:moveTo>
                  <a:pt x="14695" y="29434"/>
                </a:moveTo>
                <a:cubicBezTo>
                  <a:pt x="14713" y="29450"/>
                  <a:pt x="14731" y="29466"/>
                  <a:pt x="14747" y="29482"/>
                </a:cubicBezTo>
                <a:cubicBezTo>
                  <a:pt x="14726" y="29491"/>
                  <a:pt x="14706" y="29498"/>
                  <a:pt x="14687" y="29507"/>
                </a:cubicBezTo>
                <a:cubicBezTo>
                  <a:pt x="14689" y="29482"/>
                  <a:pt x="14693" y="29459"/>
                  <a:pt x="14695" y="29434"/>
                </a:cubicBezTo>
                <a:close/>
                <a:moveTo>
                  <a:pt x="20842" y="28979"/>
                </a:moveTo>
                <a:cubicBezTo>
                  <a:pt x="21193" y="29026"/>
                  <a:pt x="21534" y="29108"/>
                  <a:pt x="21852" y="29217"/>
                </a:cubicBezTo>
                <a:lnTo>
                  <a:pt x="20548" y="29530"/>
                </a:lnTo>
                <a:cubicBezTo>
                  <a:pt x="20559" y="29498"/>
                  <a:pt x="20565" y="29469"/>
                  <a:pt x="20579" y="29437"/>
                </a:cubicBezTo>
                <a:cubicBezTo>
                  <a:pt x="20646" y="29280"/>
                  <a:pt x="20735" y="29128"/>
                  <a:pt x="20842" y="28979"/>
                </a:cubicBezTo>
                <a:close/>
                <a:moveTo>
                  <a:pt x="58534" y="29215"/>
                </a:moveTo>
                <a:cubicBezTo>
                  <a:pt x="58710" y="29221"/>
                  <a:pt x="58887" y="29224"/>
                  <a:pt x="59064" y="29224"/>
                </a:cubicBezTo>
                <a:cubicBezTo>
                  <a:pt x="59191" y="29224"/>
                  <a:pt x="59318" y="29222"/>
                  <a:pt x="59446" y="29218"/>
                </a:cubicBezTo>
                <a:cubicBezTo>
                  <a:pt x="59550" y="29253"/>
                  <a:pt x="59658" y="29286"/>
                  <a:pt x="59766" y="29316"/>
                </a:cubicBezTo>
                <a:cubicBezTo>
                  <a:pt x="59822" y="29384"/>
                  <a:pt x="59882" y="29453"/>
                  <a:pt x="59937" y="29520"/>
                </a:cubicBezTo>
                <a:cubicBezTo>
                  <a:pt x="59889" y="29525"/>
                  <a:pt x="59840" y="29527"/>
                  <a:pt x="59794" y="29534"/>
                </a:cubicBezTo>
                <a:cubicBezTo>
                  <a:pt x="59691" y="29537"/>
                  <a:pt x="59589" y="29538"/>
                  <a:pt x="59486" y="29542"/>
                </a:cubicBezTo>
                <a:cubicBezTo>
                  <a:pt x="59437" y="29543"/>
                  <a:pt x="59388" y="29544"/>
                  <a:pt x="59338" y="29544"/>
                </a:cubicBezTo>
                <a:cubicBezTo>
                  <a:pt x="59139" y="29544"/>
                  <a:pt x="58940" y="29535"/>
                  <a:pt x="58741" y="29527"/>
                </a:cubicBezTo>
                <a:cubicBezTo>
                  <a:pt x="58705" y="29510"/>
                  <a:pt x="58668" y="29496"/>
                  <a:pt x="58632" y="29480"/>
                </a:cubicBezTo>
                <a:cubicBezTo>
                  <a:pt x="58612" y="29389"/>
                  <a:pt x="58581" y="29301"/>
                  <a:pt x="58534" y="29215"/>
                </a:cubicBezTo>
                <a:close/>
                <a:moveTo>
                  <a:pt x="53980" y="29197"/>
                </a:moveTo>
                <a:lnTo>
                  <a:pt x="54149" y="29376"/>
                </a:lnTo>
                <a:cubicBezTo>
                  <a:pt x="54212" y="29442"/>
                  <a:pt x="54282" y="29504"/>
                  <a:pt x="54347" y="29568"/>
                </a:cubicBezTo>
                <a:cubicBezTo>
                  <a:pt x="54179" y="29519"/>
                  <a:pt x="54010" y="29471"/>
                  <a:pt x="53840" y="29426"/>
                </a:cubicBezTo>
                <a:cubicBezTo>
                  <a:pt x="53879" y="29349"/>
                  <a:pt x="53927" y="29272"/>
                  <a:pt x="53980" y="29197"/>
                </a:cubicBezTo>
                <a:close/>
                <a:moveTo>
                  <a:pt x="55089" y="28790"/>
                </a:moveTo>
                <a:cubicBezTo>
                  <a:pt x="55173" y="28823"/>
                  <a:pt x="55256" y="28858"/>
                  <a:pt x="55339" y="28893"/>
                </a:cubicBezTo>
                <a:cubicBezTo>
                  <a:pt x="55206" y="29122"/>
                  <a:pt x="55069" y="29349"/>
                  <a:pt x="54925" y="29575"/>
                </a:cubicBezTo>
                <a:cubicBezTo>
                  <a:pt x="54730" y="29384"/>
                  <a:pt x="54545" y="29191"/>
                  <a:pt x="54364" y="28995"/>
                </a:cubicBezTo>
                <a:cubicBezTo>
                  <a:pt x="54601" y="28922"/>
                  <a:pt x="54844" y="28854"/>
                  <a:pt x="55089" y="28790"/>
                </a:cubicBezTo>
                <a:close/>
                <a:moveTo>
                  <a:pt x="56814" y="29507"/>
                </a:moveTo>
                <a:lnTo>
                  <a:pt x="56814" y="29507"/>
                </a:lnTo>
                <a:cubicBezTo>
                  <a:pt x="56852" y="29523"/>
                  <a:pt x="56890" y="29540"/>
                  <a:pt x="56929" y="29554"/>
                </a:cubicBezTo>
                <a:cubicBezTo>
                  <a:pt x="56918" y="29563"/>
                  <a:pt x="56907" y="29570"/>
                  <a:pt x="56896" y="29580"/>
                </a:cubicBezTo>
                <a:cubicBezTo>
                  <a:pt x="56869" y="29554"/>
                  <a:pt x="56841" y="29531"/>
                  <a:pt x="56814" y="29507"/>
                </a:cubicBezTo>
                <a:close/>
                <a:moveTo>
                  <a:pt x="43795" y="29574"/>
                </a:moveTo>
                <a:lnTo>
                  <a:pt x="43812" y="29582"/>
                </a:lnTo>
                <a:cubicBezTo>
                  <a:pt x="43805" y="29586"/>
                  <a:pt x="43797" y="29590"/>
                  <a:pt x="43791" y="29592"/>
                </a:cubicBezTo>
                <a:cubicBezTo>
                  <a:pt x="43791" y="29592"/>
                  <a:pt x="43790" y="29592"/>
                  <a:pt x="43790" y="29593"/>
                </a:cubicBezTo>
                <a:lnTo>
                  <a:pt x="43790" y="29593"/>
                </a:lnTo>
                <a:cubicBezTo>
                  <a:pt x="43791" y="29586"/>
                  <a:pt x="43794" y="29580"/>
                  <a:pt x="43795" y="29574"/>
                </a:cubicBezTo>
                <a:close/>
                <a:moveTo>
                  <a:pt x="24823" y="29287"/>
                </a:moveTo>
                <a:lnTo>
                  <a:pt x="24823" y="29287"/>
                </a:lnTo>
                <a:cubicBezTo>
                  <a:pt x="24900" y="29357"/>
                  <a:pt x="24979" y="29426"/>
                  <a:pt x="25062" y="29492"/>
                </a:cubicBezTo>
                <a:cubicBezTo>
                  <a:pt x="25033" y="29538"/>
                  <a:pt x="25007" y="29586"/>
                  <a:pt x="24981" y="29632"/>
                </a:cubicBezTo>
                <a:cubicBezTo>
                  <a:pt x="24907" y="29521"/>
                  <a:pt x="24851" y="29406"/>
                  <a:pt x="24823" y="29287"/>
                </a:cubicBezTo>
                <a:close/>
                <a:moveTo>
                  <a:pt x="64140" y="29555"/>
                </a:moveTo>
                <a:lnTo>
                  <a:pt x="64140" y="29555"/>
                </a:lnTo>
                <a:cubicBezTo>
                  <a:pt x="64130" y="29582"/>
                  <a:pt x="64119" y="29608"/>
                  <a:pt x="64109" y="29636"/>
                </a:cubicBezTo>
                <a:cubicBezTo>
                  <a:pt x="64111" y="29610"/>
                  <a:pt x="64113" y="29584"/>
                  <a:pt x="64113" y="29559"/>
                </a:cubicBezTo>
                <a:cubicBezTo>
                  <a:pt x="64123" y="29558"/>
                  <a:pt x="64131" y="29557"/>
                  <a:pt x="64140" y="29555"/>
                </a:cubicBezTo>
                <a:close/>
                <a:moveTo>
                  <a:pt x="38373" y="28823"/>
                </a:moveTo>
                <a:cubicBezTo>
                  <a:pt x="38464" y="29009"/>
                  <a:pt x="38589" y="29208"/>
                  <a:pt x="38705" y="29411"/>
                </a:cubicBezTo>
                <a:cubicBezTo>
                  <a:pt x="38574" y="29497"/>
                  <a:pt x="38440" y="29580"/>
                  <a:pt x="38301" y="29661"/>
                </a:cubicBezTo>
                <a:lnTo>
                  <a:pt x="37802" y="29463"/>
                </a:lnTo>
                <a:lnTo>
                  <a:pt x="37775" y="29098"/>
                </a:lnTo>
                <a:cubicBezTo>
                  <a:pt x="37981" y="29012"/>
                  <a:pt x="38179" y="28919"/>
                  <a:pt x="38373" y="28823"/>
                </a:cubicBezTo>
                <a:close/>
                <a:moveTo>
                  <a:pt x="29591" y="29643"/>
                </a:moveTo>
                <a:lnTo>
                  <a:pt x="29685" y="29667"/>
                </a:lnTo>
                <a:cubicBezTo>
                  <a:pt x="29660" y="29676"/>
                  <a:pt x="29637" y="29684"/>
                  <a:pt x="29613" y="29692"/>
                </a:cubicBezTo>
                <a:cubicBezTo>
                  <a:pt x="29604" y="29676"/>
                  <a:pt x="29599" y="29660"/>
                  <a:pt x="29591" y="29643"/>
                </a:cubicBezTo>
                <a:close/>
                <a:moveTo>
                  <a:pt x="33325" y="28686"/>
                </a:moveTo>
                <a:cubicBezTo>
                  <a:pt x="33345" y="28708"/>
                  <a:pt x="33364" y="28730"/>
                  <a:pt x="33385" y="28750"/>
                </a:cubicBezTo>
                <a:cubicBezTo>
                  <a:pt x="33574" y="28929"/>
                  <a:pt x="33811" y="29077"/>
                  <a:pt x="34059" y="29204"/>
                </a:cubicBezTo>
                <a:cubicBezTo>
                  <a:pt x="34325" y="29338"/>
                  <a:pt x="34607" y="29447"/>
                  <a:pt x="34892" y="29542"/>
                </a:cubicBezTo>
                <a:cubicBezTo>
                  <a:pt x="34808" y="29557"/>
                  <a:pt x="34722" y="29570"/>
                  <a:pt x="34635" y="29580"/>
                </a:cubicBezTo>
                <a:cubicBezTo>
                  <a:pt x="34047" y="29672"/>
                  <a:pt x="33442" y="29704"/>
                  <a:pt x="32840" y="29714"/>
                </a:cubicBezTo>
                <a:cubicBezTo>
                  <a:pt x="32593" y="29632"/>
                  <a:pt x="32345" y="29548"/>
                  <a:pt x="32097" y="29469"/>
                </a:cubicBezTo>
                <a:cubicBezTo>
                  <a:pt x="32123" y="29356"/>
                  <a:pt x="32154" y="29242"/>
                  <a:pt x="32187" y="29129"/>
                </a:cubicBezTo>
                <a:cubicBezTo>
                  <a:pt x="32569" y="28986"/>
                  <a:pt x="32949" y="28838"/>
                  <a:pt x="33325" y="28686"/>
                </a:cubicBezTo>
                <a:close/>
                <a:moveTo>
                  <a:pt x="47803" y="29346"/>
                </a:moveTo>
                <a:cubicBezTo>
                  <a:pt x="47895" y="29406"/>
                  <a:pt x="47994" y="29459"/>
                  <a:pt x="48090" y="29516"/>
                </a:cubicBezTo>
                <a:cubicBezTo>
                  <a:pt x="47827" y="29576"/>
                  <a:pt x="47568" y="29644"/>
                  <a:pt x="47312" y="29718"/>
                </a:cubicBezTo>
                <a:cubicBezTo>
                  <a:pt x="47332" y="29652"/>
                  <a:pt x="47354" y="29587"/>
                  <a:pt x="47375" y="29523"/>
                </a:cubicBezTo>
                <a:cubicBezTo>
                  <a:pt x="47382" y="29510"/>
                  <a:pt x="47389" y="29499"/>
                  <a:pt x="47397" y="29487"/>
                </a:cubicBezTo>
                <a:cubicBezTo>
                  <a:pt x="47534" y="29443"/>
                  <a:pt x="47668" y="29395"/>
                  <a:pt x="47803" y="29346"/>
                </a:cubicBezTo>
                <a:close/>
                <a:moveTo>
                  <a:pt x="12115" y="29616"/>
                </a:moveTo>
                <a:lnTo>
                  <a:pt x="12115" y="29616"/>
                </a:lnTo>
                <a:cubicBezTo>
                  <a:pt x="12154" y="29651"/>
                  <a:pt x="12197" y="29685"/>
                  <a:pt x="12238" y="29720"/>
                </a:cubicBezTo>
                <a:lnTo>
                  <a:pt x="12214" y="29737"/>
                </a:lnTo>
                <a:cubicBezTo>
                  <a:pt x="12178" y="29698"/>
                  <a:pt x="12146" y="29658"/>
                  <a:pt x="12115" y="29616"/>
                </a:cubicBezTo>
                <a:close/>
                <a:moveTo>
                  <a:pt x="51210" y="29470"/>
                </a:moveTo>
                <a:cubicBezTo>
                  <a:pt x="51376" y="29470"/>
                  <a:pt x="51541" y="29474"/>
                  <a:pt x="51705" y="29482"/>
                </a:cubicBezTo>
                <a:cubicBezTo>
                  <a:pt x="51753" y="29505"/>
                  <a:pt x="51802" y="29527"/>
                  <a:pt x="51850" y="29551"/>
                </a:cubicBezTo>
                <a:cubicBezTo>
                  <a:pt x="51796" y="29575"/>
                  <a:pt x="51744" y="29602"/>
                  <a:pt x="51689" y="29628"/>
                </a:cubicBezTo>
                <a:cubicBezTo>
                  <a:pt x="51683" y="29629"/>
                  <a:pt x="51677" y="29629"/>
                  <a:pt x="51671" y="29629"/>
                </a:cubicBezTo>
                <a:cubicBezTo>
                  <a:pt x="51665" y="29629"/>
                  <a:pt x="51660" y="29629"/>
                  <a:pt x="51654" y="29629"/>
                </a:cubicBezTo>
                <a:cubicBezTo>
                  <a:pt x="51292" y="29651"/>
                  <a:pt x="50934" y="29698"/>
                  <a:pt x="50581" y="29758"/>
                </a:cubicBezTo>
                <a:cubicBezTo>
                  <a:pt x="50565" y="29712"/>
                  <a:pt x="50550" y="29667"/>
                  <a:pt x="50532" y="29623"/>
                </a:cubicBezTo>
                <a:cubicBezTo>
                  <a:pt x="50664" y="29574"/>
                  <a:pt x="50798" y="29525"/>
                  <a:pt x="50927" y="29474"/>
                </a:cubicBezTo>
                <a:cubicBezTo>
                  <a:pt x="51021" y="29472"/>
                  <a:pt x="51116" y="29470"/>
                  <a:pt x="51210" y="29470"/>
                </a:cubicBezTo>
                <a:close/>
                <a:moveTo>
                  <a:pt x="44952" y="29495"/>
                </a:moveTo>
                <a:cubicBezTo>
                  <a:pt x="45095" y="29542"/>
                  <a:pt x="45240" y="29586"/>
                  <a:pt x="45382" y="29631"/>
                </a:cubicBezTo>
                <a:lnTo>
                  <a:pt x="45458" y="29656"/>
                </a:lnTo>
                <a:cubicBezTo>
                  <a:pt x="45300" y="29695"/>
                  <a:pt x="45143" y="29733"/>
                  <a:pt x="44983" y="29764"/>
                </a:cubicBezTo>
                <a:lnTo>
                  <a:pt x="44957" y="29750"/>
                </a:lnTo>
                <a:cubicBezTo>
                  <a:pt x="44908" y="29726"/>
                  <a:pt x="44858" y="29700"/>
                  <a:pt x="44808" y="29674"/>
                </a:cubicBezTo>
                <a:cubicBezTo>
                  <a:pt x="44820" y="29631"/>
                  <a:pt x="44837" y="29590"/>
                  <a:pt x="44847" y="29546"/>
                </a:cubicBezTo>
                <a:cubicBezTo>
                  <a:pt x="44877" y="29532"/>
                  <a:pt x="44907" y="29519"/>
                  <a:pt x="44935" y="29504"/>
                </a:cubicBezTo>
                <a:lnTo>
                  <a:pt x="44952" y="29495"/>
                </a:lnTo>
                <a:close/>
                <a:moveTo>
                  <a:pt x="41496" y="28489"/>
                </a:moveTo>
                <a:cubicBezTo>
                  <a:pt x="41643" y="28527"/>
                  <a:pt x="41789" y="28564"/>
                  <a:pt x="41933" y="28602"/>
                </a:cubicBezTo>
                <a:cubicBezTo>
                  <a:pt x="41504" y="28968"/>
                  <a:pt x="41136" y="29363"/>
                  <a:pt x="40835" y="29780"/>
                </a:cubicBezTo>
                <a:cubicBezTo>
                  <a:pt x="40783" y="29758"/>
                  <a:pt x="40734" y="29734"/>
                  <a:pt x="40683" y="29712"/>
                </a:cubicBezTo>
                <a:cubicBezTo>
                  <a:pt x="40649" y="29639"/>
                  <a:pt x="40615" y="29567"/>
                  <a:pt x="40579" y="29494"/>
                </a:cubicBezTo>
                <a:cubicBezTo>
                  <a:pt x="40872" y="29226"/>
                  <a:pt x="41124" y="28941"/>
                  <a:pt x="41347" y="28649"/>
                </a:cubicBezTo>
                <a:cubicBezTo>
                  <a:pt x="41402" y="28598"/>
                  <a:pt x="41450" y="28543"/>
                  <a:pt x="41496" y="28489"/>
                </a:cubicBezTo>
                <a:close/>
                <a:moveTo>
                  <a:pt x="36707" y="29480"/>
                </a:moveTo>
                <a:cubicBezTo>
                  <a:pt x="36888" y="29584"/>
                  <a:pt x="37074" y="29685"/>
                  <a:pt x="37263" y="29785"/>
                </a:cubicBezTo>
                <a:cubicBezTo>
                  <a:pt x="37263" y="29792"/>
                  <a:pt x="37264" y="29798"/>
                  <a:pt x="37264" y="29804"/>
                </a:cubicBezTo>
                <a:cubicBezTo>
                  <a:pt x="37017" y="29746"/>
                  <a:pt x="36777" y="29679"/>
                  <a:pt x="36540" y="29608"/>
                </a:cubicBezTo>
                <a:lnTo>
                  <a:pt x="36513" y="29563"/>
                </a:lnTo>
                <a:cubicBezTo>
                  <a:pt x="36511" y="29554"/>
                  <a:pt x="36507" y="29546"/>
                  <a:pt x="36505" y="29538"/>
                </a:cubicBezTo>
                <a:cubicBezTo>
                  <a:pt x="36571" y="29519"/>
                  <a:pt x="36640" y="29499"/>
                  <a:pt x="36707" y="29480"/>
                </a:cubicBezTo>
                <a:close/>
                <a:moveTo>
                  <a:pt x="38796" y="29787"/>
                </a:moveTo>
                <a:cubicBezTo>
                  <a:pt x="38797" y="29808"/>
                  <a:pt x="38800" y="29828"/>
                  <a:pt x="38801" y="29851"/>
                </a:cubicBezTo>
                <a:cubicBezTo>
                  <a:pt x="38780" y="29843"/>
                  <a:pt x="38758" y="29835"/>
                  <a:pt x="38730" y="29825"/>
                </a:cubicBezTo>
                <a:cubicBezTo>
                  <a:pt x="38752" y="29813"/>
                  <a:pt x="38774" y="29799"/>
                  <a:pt x="38796" y="29787"/>
                </a:cubicBezTo>
                <a:close/>
                <a:moveTo>
                  <a:pt x="64656" y="29493"/>
                </a:moveTo>
                <a:cubicBezTo>
                  <a:pt x="64589" y="29612"/>
                  <a:pt x="64527" y="29732"/>
                  <a:pt x="64463" y="29852"/>
                </a:cubicBezTo>
                <a:cubicBezTo>
                  <a:pt x="64510" y="29734"/>
                  <a:pt x="64555" y="29617"/>
                  <a:pt x="64598" y="29499"/>
                </a:cubicBezTo>
                <a:cubicBezTo>
                  <a:pt x="64616" y="29497"/>
                  <a:pt x="64636" y="29496"/>
                  <a:pt x="64656" y="29493"/>
                </a:cubicBezTo>
                <a:close/>
                <a:moveTo>
                  <a:pt x="20062" y="28929"/>
                </a:moveTo>
                <a:cubicBezTo>
                  <a:pt x="20159" y="28929"/>
                  <a:pt x="20257" y="28932"/>
                  <a:pt x="20354" y="28937"/>
                </a:cubicBezTo>
                <a:cubicBezTo>
                  <a:pt x="20204" y="29166"/>
                  <a:pt x="20095" y="29407"/>
                  <a:pt x="20032" y="29653"/>
                </a:cubicBezTo>
                <a:lnTo>
                  <a:pt x="19154" y="29863"/>
                </a:lnTo>
                <a:cubicBezTo>
                  <a:pt x="18945" y="29650"/>
                  <a:pt x="18742" y="29433"/>
                  <a:pt x="18546" y="29215"/>
                </a:cubicBezTo>
                <a:cubicBezTo>
                  <a:pt x="18929" y="29050"/>
                  <a:pt x="19387" y="28953"/>
                  <a:pt x="19852" y="28934"/>
                </a:cubicBezTo>
                <a:cubicBezTo>
                  <a:pt x="19922" y="28930"/>
                  <a:pt x="19992" y="28929"/>
                  <a:pt x="20062" y="28929"/>
                </a:cubicBezTo>
                <a:close/>
                <a:moveTo>
                  <a:pt x="14175" y="29540"/>
                </a:moveTo>
                <a:cubicBezTo>
                  <a:pt x="14165" y="29602"/>
                  <a:pt x="14153" y="29663"/>
                  <a:pt x="14141" y="29726"/>
                </a:cubicBezTo>
                <a:cubicBezTo>
                  <a:pt x="13989" y="29786"/>
                  <a:pt x="13839" y="29848"/>
                  <a:pt x="13686" y="29907"/>
                </a:cubicBezTo>
                <a:cubicBezTo>
                  <a:pt x="13674" y="29912"/>
                  <a:pt x="13663" y="29916"/>
                  <a:pt x="13651" y="29921"/>
                </a:cubicBezTo>
                <a:cubicBezTo>
                  <a:pt x="13640" y="29895"/>
                  <a:pt x="13626" y="29870"/>
                  <a:pt x="13615" y="29844"/>
                </a:cubicBezTo>
                <a:cubicBezTo>
                  <a:pt x="13800" y="29740"/>
                  <a:pt x="13986" y="29639"/>
                  <a:pt x="14175" y="29540"/>
                </a:cubicBezTo>
                <a:close/>
                <a:moveTo>
                  <a:pt x="28901" y="29863"/>
                </a:moveTo>
                <a:cubicBezTo>
                  <a:pt x="28927" y="29871"/>
                  <a:pt x="28951" y="29881"/>
                  <a:pt x="28977" y="29891"/>
                </a:cubicBezTo>
                <a:cubicBezTo>
                  <a:pt x="28932" y="29905"/>
                  <a:pt x="28888" y="29919"/>
                  <a:pt x="28842" y="29933"/>
                </a:cubicBezTo>
                <a:cubicBezTo>
                  <a:pt x="28862" y="29909"/>
                  <a:pt x="28883" y="29887"/>
                  <a:pt x="28901" y="29863"/>
                </a:cubicBezTo>
                <a:close/>
                <a:moveTo>
                  <a:pt x="24294" y="28939"/>
                </a:moveTo>
                <a:lnTo>
                  <a:pt x="24294" y="28939"/>
                </a:lnTo>
                <a:cubicBezTo>
                  <a:pt x="24280" y="29048"/>
                  <a:pt x="24277" y="29157"/>
                  <a:pt x="24298" y="29268"/>
                </a:cubicBezTo>
                <a:cubicBezTo>
                  <a:pt x="24332" y="29438"/>
                  <a:pt x="24408" y="29606"/>
                  <a:pt x="24511" y="29765"/>
                </a:cubicBezTo>
                <a:cubicBezTo>
                  <a:pt x="24288" y="29824"/>
                  <a:pt x="24062" y="29881"/>
                  <a:pt x="23836" y="29934"/>
                </a:cubicBezTo>
                <a:cubicBezTo>
                  <a:pt x="23717" y="29832"/>
                  <a:pt x="23591" y="29733"/>
                  <a:pt x="23457" y="29637"/>
                </a:cubicBezTo>
                <a:cubicBezTo>
                  <a:pt x="23493" y="29469"/>
                  <a:pt x="23510" y="29298"/>
                  <a:pt x="23513" y="29127"/>
                </a:cubicBezTo>
                <a:lnTo>
                  <a:pt x="23576" y="29111"/>
                </a:lnTo>
                <a:lnTo>
                  <a:pt x="24294" y="28939"/>
                </a:lnTo>
                <a:close/>
                <a:moveTo>
                  <a:pt x="49868" y="29855"/>
                </a:moveTo>
                <a:cubicBezTo>
                  <a:pt x="49888" y="29868"/>
                  <a:pt x="49904" y="29880"/>
                  <a:pt x="49923" y="29892"/>
                </a:cubicBezTo>
                <a:cubicBezTo>
                  <a:pt x="49858" y="29907"/>
                  <a:pt x="49795" y="29921"/>
                  <a:pt x="49732" y="29937"/>
                </a:cubicBezTo>
                <a:cubicBezTo>
                  <a:pt x="49719" y="29929"/>
                  <a:pt x="49706" y="29921"/>
                  <a:pt x="49693" y="29913"/>
                </a:cubicBezTo>
                <a:cubicBezTo>
                  <a:pt x="49753" y="29895"/>
                  <a:pt x="49809" y="29876"/>
                  <a:pt x="49868" y="29855"/>
                </a:cubicBezTo>
                <a:close/>
                <a:moveTo>
                  <a:pt x="44270" y="29813"/>
                </a:moveTo>
                <a:lnTo>
                  <a:pt x="44290" y="29823"/>
                </a:lnTo>
                <a:cubicBezTo>
                  <a:pt x="44281" y="29847"/>
                  <a:pt x="44270" y="29870"/>
                  <a:pt x="44260" y="29895"/>
                </a:cubicBezTo>
                <a:cubicBezTo>
                  <a:pt x="44166" y="29910"/>
                  <a:pt x="44072" y="29925"/>
                  <a:pt x="43976" y="29940"/>
                </a:cubicBezTo>
                <a:lnTo>
                  <a:pt x="44270" y="29813"/>
                </a:lnTo>
                <a:close/>
                <a:moveTo>
                  <a:pt x="12541" y="29950"/>
                </a:moveTo>
                <a:cubicBezTo>
                  <a:pt x="12557" y="29961"/>
                  <a:pt x="12573" y="29972"/>
                  <a:pt x="12589" y="29982"/>
                </a:cubicBezTo>
                <a:cubicBezTo>
                  <a:pt x="12577" y="29989"/>
                  <a:pt x="12564" y="29998"/>
                  <a:pt x="12552" y="30005"/>
                </a:cubicBezTo>
                <a:cubicBezTo>
                  <a:pt x="12538" y="29996"/>
                  <a:pt x="12522" y="29987"/>
                  <a:pt x="12506" y="29977"/>
                </a:cubicBezTo>
                <a:lnTo>
                  <a:pt x="12541" y="29950"/>
                </a:lnTo>
                <a:close/>
                <a:moveTo>
                  <a:pt x="18165" y="29423"/>
                </a:moveTo>
                <a:cubicBezTo>
                  <a:pt x="18333" y="29608"/>
                  <a:pt x="18504" y="29793"/>
                  <a:pt x="18683" y="29976"/>
                </a:cubicBezTo>
                <a:lnTo>
                  <a:pt x="18553" y="30005"/>
                </a:lnTo>
                <a:cubicBezTo>
                  <a:pt x="18329" y="29879"/>
                  <a:pt x="18122" y="29743"/>
                  <a:pt x="17936" y="29596"/>
                </a:cubicBezTo>
                <a:cubicBezTo>
                  <a:pt x="18007" y="29535"/>
                  <a:pt x="18084" y="29478"/>
                  <a:pt x="18165" y="29423"/>
                </a:cubicBezTo>
                <a:close/>
                <a:moveTo>
                  <a:pt x="25548" y="29848"/>
                </a:moveTo>
                <a:cubicBezTo>
                  <a:pt x="25581" y="29870"/>
                  <a:pt x="25612" y="29894"/>
                  <a:pt x="25646" y="29915"/>
                </a:cubicBezTo>
                <a:cubicBezTo>
                  <a:pt x="25557" y="29955"/>
                  <a:pt x="25470" y="29997"/>
                  <a:pt x="25378" y="30037"/>
                </a:cubicBezTo>
                <a:cubicBezTo>
                  <a:pt x="25360" y="30024"/>
                  <a:pt x="25344" y="30011"/>
                  <a:pt x="25328" y="29997"/>
                </a:cubicBezTo>
                <a:cubicBezTo>
                  <a:pt x="25345" y="29963"/>
                  <a:pt x="25362" y="29930"/>
                  <a:pt x="25380" y="29897"/>
                </a:cubicBezTo>
                <a:cubicBezTo>
                  <a:pt x="25437" y="29880"/>
                  <a:pt x="25492" y="29865"/>
                  <a:pt x="25548" y="29848"/>
                </a:cubicBezTo>
                <a:close/>
                <a:moveTo>
                  <a:pt x="66658" y="29099"/>
                </a:moveTo>
                <a:lnTo>
                  <a:pt x="66658" y="29099"/>
                </a:lnTo>
                <a:cubicBezTo>
                  <a:pt x="66630" y="29154"/>
                  <a:pt x="66601" y="29206"/>
                  <a:pt x="66561" y="29258"/>
                </a:cubicBezTo>
                <a:cubicBezTo>
                  <a:pt x="66376" y="29520"/>
                  <a:pt x="66052" y="29743"/>
                  <a:pt x="65667" y="29921"/>
                </a:cubicBezTo>
                <a:cubicBezTo>
                  <a:pt x="65557" y="29970"/>
                  <a:pt x="65440" y="30016"/>
                  <a:pt x="65322" y="30060"/>
                </a:cubicBezTo>
                <a:cubicBezTo>
                  <a:pt x="65437" y="29813"/>
                  <a:pt x="65556" y="29568"/>
                  <a:pt x="65677" y="29323"/>
                </a:cubicBezTo>
                <a:cubicBezTo>
                  <a:pt x="65917" y="29276"/>
                  <a:pt x="66153" y="29226"/>
                  <a:pt x="66388" y="29171"/>
                </a:cubicBezTo>
                <a:cubicBezTo>
                  <a:pt x="66480" y="29148"/>
                  <a:pt x="66568" y="29122"/>
                  <a:pt x="66658" y="29099"/>
                </a:cubicBezTo>
                <a:close/>
                <a:moveTo>
                  <a:pt x="50871" y="30045"/>
                </a:moveTo>
                <a:lnTo>
                  <a:pt x="50871" y="30045"/>
                </a:lnTo>
                <a:cubicBezTo>
                  <a:pt x="50857" y="30052"/>
                  <a:pt x="50844" y="30060"/>
                  <a:pt x="50830" y="30066"/>
                </a:cubicBezTo>
                <a:cubicBezTo>
                  <a:pt x="50822" y="30063"/>
                  <a:pt x="50812" y="30059"/>
                  <a:pt x="50806" y="30054"/>
                </a:cubicBezTo>
                <a:cubicBezTo>
                  <a:pt x="50828" y="30050"/>
                  <a:pt x="50851" y="30049"/>
                  <a:pt x="50871" y="30045"/>
                </a:cubicBezTo>
                <a:close/>
                <a:moveTo>
                  <a:pt x="75272" y="28871"/>
                </a:moveTo>
                <a:cubicBezTo>
                  <a:pt x="75111" y="29269"/>
                  <a:pt x="74938" y="29666"/>
                  <a:pt x="74749" y="30059"/>
                </a:cubicBezTo>
                <a:lnTo>
                  <a:pt x="74711" y="30097"/>
                </a:lnTo>
                <a:lnTo>
                  <a:pt x="73884" y="29836"/>
                </a:lnTo>
                <a:cubicBezTo>
                  <a:pt x="73735" y="29788"/>
                  <a:pt x="73583" y="29743"/>
                  <a:pt x="73430" y="29696"/>
                </a:cubicBezTo>
                <a:cubicBezTo>
                  <a:pt x="73290" y="29527"/>
                  <a:pt x="73163" y="29372"/>
                  <a:pt x="73048" y="29226"/>
                </a:cubicBezTo>
                <a:cubicBezTo>
                  <a:pt x="73671" y="29067"/>
                  <a:pt x="74321" y="28953"/>
                  <a:pt x="74986" y="28896"/>
                </a:cubicBezTo>
                <a:lnTo>
                  <a:pt x="75216" y="28876"/>
                </a:lnTo>
                <a:cubicBezTo>
                  <a:pt x="75251" y="28871"/>
                  <a:pt x="75262" y="28871"/>
                  <a:pt x="75272" y="28871"/>
                </a:cubicBezTo>
                <a:close/>
                <a:moveTo>
                  <a:pt x="15048" y="29758"/>
                </a:moveTo>
                <a:cubicBezTo>
                  <a:pt x="15052" y="29761"/>
                  <a:pt x="15058" y="29765"/>
                  <a:pt x="15062" y="29770"/>
                </a:cubicBezTo>
                <a:lnTo>
                  <a:pt x="14995" y="29815"/>
                </a:lnTo>
                <a:lnTo>
                  <a:pt x="14557" y="30106"/>
                </a:lnTo>
                <a:cubicBezTo>
                  <a:pt x="14574" y="30050"/>
                  <a:pt x="14589" y="29994"/>
                  <a:pt x="14604" y="29939"/>
                </a:cubicBezTo>
                <a:cubicBezTo>
                  <a:pt x="14753" y="29879"/>
                  <a:pt x="14900" y="29818"/>
                  <a:pt x="15048" y="29758"/>
                </a:cubicBezTo>
                <a:close/>
                <a:moveTo>
                  <a:pt x="62854" y="29644"/>
                </a:moveTo>
                <a:cubicBezTo>
                  <a:pt x="62860" y="29663"/>
                  <a:pt x="62865" y="29680"/>
                  <a:pt x="62870" y="29700"/>
                </a:cubicBezTo>
                <a:cubicBezTo>
                  <a:pt x="62795" y="29847"/>
                  <a:pt x="62721" y="29993"/>
                  <a:pt x="62646" y="30139"/>
                </a:cubicBezTo>
                <a:cubicBezTo>
                  <a:pt x="62510" y="30075"/>
                  <a:pt x="62369" y="30015"/>
                  <a:pt x="62223" y="29960"/>
                </a:cubicBezTo>
                <a:cubicBezTo>
                  <a:pt x="62152" y="29878"/>
                  <a:pt x="62083" y="29796"/>
                  <a:pt x="62013" y="29712"/>
                </a:cubicBezTo>
                <a:cubicBezTo>
                  <a:pt x="62067" y="29708"/>
                  <a:pt x="62121" y="29703"/>
                  <a:pt x="62174" y="29699"/>
                </a:cubicBezTo>
                <a:cubicBezTo>
                  <a:pt x="62283" y="29689"/>
                  <a:pt x="62394" y="29680"/>
                  <a:pt x="62503" y="29668"/>
                </a:cubicBezTo>
                <a:lnTo>
                  <a:pt x="62651" y="29647"/>
                </a:lnTo>
                <a:cubicBezTo>
                  <a:pt x="62719" y="29647"/>
                  <a:pt x="62787" y="29647"/>
                  <a:pt x="62854" y="29644"/>
                </a:cubicBezTo>
                <a:close/>
                <a:moveTo>
                  <a:pt x="42417" y="28735"/>
                </a:moveTo>
                <a:cubicBezTo>
                  <a:pt x="42533" y="28768"/>
                  <a:pt x="42650" y="28798"/>
                  <a:pt x="42766" y="28832"/>
                </a:cubicBezTo>
                <a:cubicBezTo>
                  <a:pt x="42976" y="28892"/>
                  <a:pt x="43183" y="28956"/>
                  <a:pt x="43391" y="29019"/>
                </a:cubicBezTo>
                <a:cubicBezTo>
                  <a:pt x="43385" y="29044"/>
                  <a:pt x="43376" y="29069"/>
                  <a:pt x="43371" y="29094"/>
                </a:cubicBezTo>
                <a:lnTo>
                  <a:pt x="41842" y="29651"/>
                </a:lnTo>
                <a:lnTo>
                  <a:pt x="41842" y="29651"/>
                </a:lnTo>
                <a:lnTo>
                  <a:pt x="43292" y="29376"/>
                </a:lnTo>
                <a:lnTo>
                  <a:pt x="43292" y="29376"/>
                </a:lnTo>
                <a:cubicBezTo>
                  <a:pt x="43249" y="29535"/>
                  <a:pt x="43206" y="29696"/>
                  <a:pt x="43158" y="29855"/>
                </a:cubicBezTo>
                <a:cubicBezTo>
                  <a:pt x="42939" y="29941"/>
                  <a:pt x="42717" y="30023"/>
                  <a:pt x="42495" y="30105"/>
                </a:cubicBezTo>
                <a:cubicBezTo>
                  <a:pt x="42319" y="30119"/>
                  <a:pt x="42143" y="30131"/>
                  <a:pt x="41966" y="30141"/>
                </a:cubicBezTo>
                <a:cubicBezTo>
                  <a:pt x="41730" y="30086"/>
                  <a:pt x="41501" y="30022"/>
                  <a:pt x="41279" y="29949"/>
                </a:cubicBezTo>
                <a:cubicBezTo>
                  <a:pt x="41587" y="29519"/>
                  <a:pt x="41970" y="29111"/>
                  <a:pt x="42417" y="28735"/>
                </a:cubicBezTo>
                <a:close/>
                <a:moveTo>
                  <a:pt x="36799" y="30053"/>
                </a:moveTo>
                <a:lnTo>
                  <a:pt x="37215" y="30148"/>
                </a:lnTo>
                <a:lnTo>
                  <a:pt x="36855" y="30145"/>
                </a:lnTo>
                <a:cubicBezTo>
                  <a:pt x="36836" y="30114"/>
                  <a:pt x="36818" y="30083"/>
                  <a:pt x="36799" y="30053"/>
                </a:cubicBezTo>
                <a:close/>
                <a:moveTo>
                  <a:pt x="46089" y="29867"/>
                </a:moveTo>
                <a:lnTo>
                  <a:pt x="46266" y="29924"/>
                </a:lnTo>
                <a:lnTo>
                  <a:pt x="46464" y="29989"/>
                </a:lnTo>
                <a:cubicBezTo>
                  <a:pt x="46464" y="29990"/>
                  <a:pt x="46464" y="29990"/>
                  <a:pt x="46462" y="29991"/>
                </a:cubicBezTo>
                <a:cubicBezTo>
                  <a:pt x="46406" y="30012"/>
                  <a:pt x="46351" y="30032"/>
                  <a:pt x="46296" y="30051"/>
                </a:cubicBezTo>
                <a:cubicBezTo>
                  <a:pt x="46239" y="30073"/>
                  <a:pt x="46187" y="30097"/>
                  <a:pt x="46130" y="30119"/>
                </a:cubicBezTo>
                <a:cubicBezTo>
                  <a:pt x="46075" y="30127"/>
                  <a:pt x="46020" y="30138"/>
                  <a:pt x="45966" y="30149"/>
                </a:cubicBezTo>
                <a:lnTo>
                  <a:pt x="45592" y="29985"/>
                </a:lnTo>
                <a:lnTo>
                  <a:pt x="45590" y="29985"/>
                </a:lnTo>
                <a:cubicBezTo>
                  <a:pt x="45758" y="29949"/>
                  <a:pt x="45923" y="29908"/>
                  <a:pt x="46089" y="29867"/>
                </a:cubicBezTo>
                <a:close/>
                <a:moveTo>
                  <a:pt x="35693" y="29780"/>
                </a:moveTo>
                <a:lnTo>
                  <a:pt x="35693" y="29780"/>
                </a:lnTo>
                <a:cubicBezTo>
                  <a:pt x="35782" y="29803"/>
                  <a:pt x="35871" y="29825"/>
                  <a:pt x="35960" y="29848"/>
                </a:cubicBezTo>
                <a:cubicBezTo>
                  <a:pt x="35973" y="29949"/>
                  <a:pt x="35986" y="30048"/>
                  <a:pt x="35999" y="30147"/>
                </a:cubicBezTo>
                <a:cubicBezTo>
                  <a:pt x="35917" y="30147"/>
                  <a:pt x="35833" y="30148"/>
                  <a:pt x="35748" y="30150"/>
                </a:cubicBezTo>
                <a:lnTo>
                  <a:pt x="35693" y="29780"/>
                </a:lnTo>
                <a:close/>
                <a:moveTo>
                  <a:pt x="71973" y="29622"/>
                </a:moveTo>
                <a:lnTo>
                  <a:pt x="71973" y="29622"/>
                </a:lnTo>
                <a:cubicBezTo>
                  <a:pt x="72065" y="29647"/>
                  <a:pt x="72158" y="29674"/>
                  <a:pt x="72250" y="29699"/>
                </a:cubicBezTo>
                <a:cubicBezTo>
                  <a:pt x="72400" y="29739"/>
                  <a:pt x="72548" y="29785"/>
                  <a:pt x="72697" y="29828"/>
                </a:cubicBezTo>
                <a:lnTo>
                  <a:pt x="72984" y="29914"/>
                </a:lnTo>
                <a:lnTo>
                  <a:pt x="73141" y="29963"/>
                </a:lnTo>
                <a:cubicBezTo>
                  <a:pt x="73187" y="30020"/>
                  <a:pt x="73235" y="30075"/>
                  <a:pt x="73282" y="30130"/>
                </a:cubicBezTo>
                <a:lnTo>
                  <a:pt x="73088" y="30143"/>
                </a:lnTo>
                <a:lnTo>
                  <a:pt x="72853" y="30157"/>
                </a:lnTo>
                <a:lnTo>
                  <a:pt x="72265" y="29799"/>
                </a:lnTo>
                <a:lnTo>
                  <a:pt x="71973" y="29622"/>
                </a:lnTo>
                <a:close/>
                <a:moveTo>
                  <a:pt x="17848" y="30003"/>
                </a:moveTo>
                <a:cubicBezTo>
                  <a:pt x="17882" y="30025"/>
                  <a:pt x="17915" y="30049"/>
                  <a:pt x="17948" y="30071"/>
                </a:cubicBezTo>
                <a:cubicBezTo>
                  <a:pt x="17980" y="30089"/>
                  <a:pt x="18013" y="30109"/>
                  <a:pt x="18044" y="30127"/>
                </a:cubicBezTo>
                <a:lnTo>
                  <a:pt x="17893" y="30165"/>
                </a:lnTo>
                <a:cubicBezTo>
                  <a:pt x="17877" y="30110"/>
                  <a:pt x="17862" y="30058"/>
                  <a:pt x="17848" y="30003"/>
                </a:cubicBezTo>
                <a:close/>
                <a:moveTo>
                  <a:pt x="40104" y="30049"/>
                </a:moveTo>
                <a:cubicBezTo>
                  <a:pt x="40195" y="30093"/>
                  <a:pt x="40289" y="30130"/>
                  <a:pt x="40383" y="30169"/>
                </a:cubicBezTo>
                <a:cubicBezTo>
                  <a:pt x="40281" y="30168"/>
                  <a:pt x="40178" y="30161"/>
                  <a:pt x="40075" y="30157"/>
                </a:cubicBezTo>
                <a:cubicBezTo>
                  <a:pt x="40083" y="30121"/>
                  <a:pt x="40093" y="30085"/>
                  <a:pt x="40104" y="30049"/>
                </a:cubicBezTo>
                <a:close/>
                <a:moveTo>
                  <a:pt x="8164" y="29179"/>
                </a:moveTo>
                <a:cubicBezTo>
                  <a:pt x="8171" y="29286"/>
                  <a:pt x="8180" y="29391"/>
                  <a:pt x="8190" y="29498"/>
                </a:cubicBezTo>
                <a:cubicBezTo>
                  <a:pt x="8163" y="29520"/>
                  <a:pt x="8133" y="29541"/>
                  <a:pt x="8106" y="29560"/>
                </a:cubicBezTo>
                <a:cubicBezTo>
                  <a:pt x="7835" y="29760"/>
                  <a:pt x="7574" y="29964"/>
                  <a:pt x="7315" y="30170"/>
                </a:cubicBezTo>
                <a:cubicBezTo>
                  <a:pt x="7284" y="30163"/>
                  <a:pt x="7251" y="30158"/>
                  <a:pt x="7219" y="30151"/>
                </a:cubicBezTo>
                <a:lnTo>
                  <a:pt x="7008" y="30105"/>
                </a:lnTo>
                <a:lnTo>
                  <a:pt x="6914" y="30082"/>
                </a:lnTo>
                <a:cubicBezTo>
                  <a:pt x="6805" y="30073"/>
                  <a:pt x="6908" y="30034"/>
                  <a:pt x="6942" y="30005"/>
                </a:cubicBezTo>
                <a:lnTo>
                  <a:pt x="7699" y="29494"/>
                </a:lnTo>
                <a:lnTo>
                  <a:pt x="8164" y="29179"/>
                </a:lnTo>
                <a:close/>
                <a:moveTo>
                  <a:pt x="35600" y="29759"/>
                </a:moveTo>
                <a:lnTo>
                  <a:pt x="35515" y="29837"/>
                </a:lnTo>
                <a:lnTo>
                  <a:pt x="35319" y="30021"/>
                </a:lnTo>
                <a:lnTo>
                  <a:pt x="35175" y="30155"/>
                </a:lnTo>
                <a:cubicBezTo>
                  <a:pt x="34855" y="30162"/>
                  <a:pt x="34537" y="30173"/>
                  <a:pt x="34220" y="30184"/>
                </a:cubicBezTo>
                <a:cubicBezTo>
                  <a:pt x="34063" y="30130"/>
                  <a:pt x="33903" y="30075"/>
                  <a:pt x="33745" y="30021"/>
                </a:cubicBezTo>
                <a:cubicBezTo>
                  <a:pt x="34090" y="29996"/>
                  <a:pt x="34433" y="29961"/>
                  <a:pt x="34771" y="29912"/>
                </a:cubicBezTo>
                <a:cubicBezTo>
                  <a:pt x="35051" y="29870"/>
                  <a:pt x="35327" y="29816"/>
                  <a:pt x="35600" y="29759"/>
                </a:cubicBezTo>
                <a:close/>
                <a:moveTo>
                  <a:pt x="55700" y="29046"/>
                </a:moveTo>
                <a:cubicBezTo>
                  <a:pt x="55978" y="29316"/>
                  <a:pt x="56265" y="29580"/>
                  <a:pt x="56557" y="29843"/>
                </a:cubicBezTo>
                <a:cubicBezTo>
                  <a:pt x="56410" y="29956"/>
                  <a:pt x="56262" y="30071"/>
                  <a:pt x="56111" y="30184"/>
                </a:cubicBezTo>
                <a:cubicBezTo>
                  <a:pt x="55819" y="30064"/>
                  <a:pt x="55519" y="29951"/>
                  <a:pt x="55212" y="29845"/>
                </a:cubicBezTo>
                <a:lnTo>
                  <a:pt x="55211" y="29843"/>
                </a:lnTo>
                <a:cubicBezTo>
                  <a:pt x="55385" y="29580"/>
                  <a:pt x="55547" y="29314"/>
                  <a:pt x="55700" y="29046"/>
                </a:cubicBezTo>
                <a:close/>
                <a:moveTo>
                  <a:pt x="71787" y="29910"/>
                </a:moveTo>
                <a:lnTo>
                  <a:pt x="72257" y="30191"/>
                </a:lnTo>
                <a:lnTo>
                  <a:pt x="71882" y="30213"/>
                </a:lnTo>
                <a:cubicBezTo>
                  <a:pt x="71856" y="30110"/>
                  <a:pt x="71825" y="30010"/>
                  <a:pt x="71787" y="29910"/>
                </a:cubicBezTo>
                <a:close/>
                <a:moveTo>
                  <a:pt x="56389" y="30131"/>
                </a:moveTo>
                <a:lnTo>
                  <a:pt x="56268" y="30223"/>
                </a:lnTo>
                <a:lnTo>
                  <a:pt x="56246" y="30239"/>
                </a:lnTo>
                <a:cubicBezTo>
                  <a:pt x="56244" y="30239"/>
                  <a:pt x="56242" y="30238"/>
                  <a:pt x="56242" y="30238"/>
                </a:cubicBezTo>
                <a:cubicBezTo>
                  <a:pt x="56237" y="30233"/>
                  <a:pt x="56231" y="30232"/>
                  <a:pt x="56225" y="30229"/>
                </a:cubicBezTo>
                <a:cubicBezTo>
                  <a:pt x="56280" y="30196"/>
                  <a:pt x="56335" y="30163"/>
                  <a:pt x="56389" y="30131"/>
                </a:cubicBezTo>
                <a:close/>
                <a:moveTo>
                  <a:pt x="54252" y="30142"/>
                </a:moveTo>
                <a:lnTo>
                  <a:pt x="54252" y="30142"/>
                </a:lnTo>
                <a:cubicBezTo>
                  <a:pt x="54336" y="30161"/>
                  <a:pt x="54421" y="30179"/>
                  <a:pt x="54503" y="30201"/>
                </a:cubicBezTo>
                <a:lnTo>
                  <a:pt x="54470" y="30245"/>
                </a:lnTo>
                <a:cubicBezTo>
                  <a:pt x="54399" y="30211"/>
                  <a:pt x="54325" y="30178"/>
                  <a:pt x="54252" y="30142"/>
                </a:cubicBezTo>
                <a:close/>
                <a:moveTo>
                  <a:pt x="12178" y="30230"/>
                </a:moveTo>
                <a:cubicBezTo>
                  <a:pt x="12180" y="30230"/>
                  <a:pt x="12182" y="30232"/>
                  <a:pt x="12184" y="30233"/>
                </a:cubicBezTo>
                <a:cubicBezTo>
                  <a:pt x="12171" y="30241"/>
                  <a:pt x="12158" y="30249"/>
                  <a:pt x="12146" y="30256"/>
                </a:cubicBezTo>
                <a:lnTo>
                  <a:pt x="12178" y="30230"/>
                </a:lnTo>
                <a:close/>
                <a:moveTo>
                  <a:pt x="49163" y="30083"/>
                </a:moveTo>
                <a:cubicBezTo>
                  <a:pt x="49171" y="30088"/>
                  <a:pt x="49181" y="30095"/>
                  <a:pt x="49192" y="30100"/>
                </a:cubicBezTo>
                <a:cubicBezTo>
                  <a:pt x="49041" y="30151"/>
                  <a:pt x="48894" y="30207"/>
                  <a:pt x="48752" y="30266"/>
                </a:cubicBezTo>
                <a:cubicBezTo>
                  <a:pt x="48763" y="30243"/>
                  <a:pt x="48776" y="30219"/>
                  <a:pt x="48785" y="30196"/>
                </a:cubicBezTo>
                <a:cubicBezTo>
                  <a:pt x="48913" y="30159"/>
                  <a:pt x="49036" y="30121"/>
                  <a:pt x="49163" y="30083"/>
                </a:cubicBezTo>
                <a:close/>
                <a:moveTo>
                  <a:pt x="75998" y="28886"/>
                </a:moveTo>
                <a:lnTo>
                  <a:pt x="76257" y="29010"/>
                </a:lnTo>
                <a:cubicBezTo>
                  <a:pt x="75998" y="29454"/>
                  <a:pt x="75659" y="29873"/>
                  <a:pt x="75258" y="30268"/>
                </a:cubicBezTo>
                <a:lnTo>
                  <a:pt x="75238" y="30262"/>
                </a:lnTo>
                <a:lnTo>
                  <a:pt x="75165" y="30239"/>
                </a:lnTo>
                <a:cubicBezTo>
                  <a:pt x="75167" y="30237"/>
                  <a:pt x="75167" y="30235"/>
                  <a:pt x="75168" y="30233"/>
                </a:cubicBezTo>
                <a:cubicBezTo>
                  <a:pt x="75341" y="30059"/>
                  <a:pt x="75496" y="29876"/>
                  <a:pt x="75627" y="29685"/>
                </a:cubicBezTo>
                <a:cubicBezTo>
                  <a:pt x="75741" y="29499"/>
                  <a:pt x="75852" y="29313"/>
                  <a:pt x="75921" y="29118"/>
                </a:cubicBezTo>
                <a:cubicBezTo>
                  <a:pt x="75939" y="29067"/>
                  <a:pt x="75961" y="29029"/>
                  <a:pt x="75980" y="28964"/>
                </a:cubicBezTo>
                <a:lnTo>
                  <a:pt x="75998" y="28886"/>
                </a:lnTo>
                <a:close/>
                <a:moveTo>
                  <a:pt x="17428" y="30255"/>
                </a:moveTo>
                <a:cubicBezTo>
                  <a:pt x="17429" y="30260"/>
                  <a:pt x="17430" y="30266"/>
                  <a:pt x="17434" y="30272"/>
                </a:cubicBezTo>
                <a:lnTo>
                  <a:pt x="17417" y="30277"/>
                </a:lnTo>
                <a:cubicBezTo>
                  <a:pt x="17420" y="30270"/>
                  <a:pt x="17424" y="30263"/>
                  <a:pt x="17428" y="30255"/>
                </a:cubicBezTo>
                <a:close/>
                <a:moveTo>
                  <a:pt x="71291" y="29834"/>
                </a:moveTo>
                <a:cubicBezTo>
                  <a:pt x="71348" y="29967"/>
                  <a:pt x="71391" y="30102"/>
                  <a:pt x="71427" y="30239"/>
                </a:cubicBezTo>
                <a:lnTo>
                  <a:pt x="71389" y="30241"/>
                </a:lnTo>
                <a:cubicBezTo>
                  <a:pt x="71063" y="30259"/>
                  <a:pt x="70736" y="30274"/>
                  <a:pt x="70410" y="30290"/>
                </a:cubicBezTo>
                <a:cubicBezTo>
                  <a:pt x="70688" y="30126"/>
                  <a:pt x="70982" y="29973"/>
                  <a:pt x="71291" y="29834"/>
                </a:cubicBezTo>
                <a:close/>
                <a:moveTo>
                  <a:pt x="60174" y="29841"/>
                </a:moveTo>
                <a:cubicBezTo>
                  <a:pt x="60179" y="29841"/>
                  <a:pt x="60184" y="29841"/>
                  <a:pt x="60189" y="29841"/>
                </a:cubicBezTo>
                <a:cubicBezTo>
                  <a:pt x="60237" y="29901"/>
                  <a:pt x="60284" y="29961"/>
                  <a:pt x="60330" y="30021"/>
                </a:cubicBezTo>
                <a:cubicBezTo>
                  <a:pt x="60291" y="30112"/>
                  <a:pt x="60243" y="30202"/>
                  <a:pt x="60183" y="30288"/>
                </a:cubicBezTo>
                <a:cubicBezTo>
                  <a:pt x="60182" y="30290"/>
                  <a:pt x="60181" y="30292"/>
                  <a:pt x="60177" y="30294"/>
                </a:cubicBezTo>
                <a:cubicBezTo>
                  <a:pt x="59980" y="30173"/>
                  <a:pt x="59777" y="30056"/>
                  <a:pt x="59570" y="29943"/>
                </a:cubicBezTo>
                <a:cubicBezTo>
                  <a:pt x="59595" y="29930"/>
                  <a:pt x="59622" y="29919"/>
                  <a:pt x="59653" y="29910"/>
                </a:cubicBezTo>
                <a:cubicBezTo>
                  <a:pt x="59800" y="29861"/>
                  <a:pt x="59982" y="29841"/>
                  <a:pt x="60174" y="29841"/>
                </a:cubicBezTo>
                <a:close/>
                <a:moveTo>
                  <a:pt x="31998" y="30032"/>
                </a:moveTo>
                <a:cubicBezTo>
                  <a:pt x="32217" y="30045"/>
                  <a:pt x="32438" y="30052"/>
                  <a:pt x="32657" y="30054"/>
                </a:cubicBezTo>
                <a:cubicBezTo>
                  <a:pt x="32830" y="30112"/>
                  <a:pt x="33005" y="30169"/>
                  <a:pt x="33178" y="30228"/>
                </a:cubicBezTo>
                <a:cubicBezTo>
                  <a:pt x="32775" y="30246"/>
                  <a:pt x="32371" y="30270"/>
                  <a:pt x="31969" y="30298"/>
                </a:cubicBezTo>
                <a:cubicBezTo>
                  <a:pt x="31976" y="30208"/>
                  <a:pt x="31988" y="30120"/>
                  <a:pt x="31998" y="30032"/>
                </a:cubicBezTo>
                <a:close/>
                <a:moveTo>
                  <a:pt x="14018" y="30168"/>
                </a:moveTo>
                <a:cubicBezTo>
                  <a:pt x="13996" y="30222"/>
                  <a:pt x="13972" y="30276"/>
                  <a:pt x="13947" y="30330"/>
                </a:cubicBezTo>
                <a:cubicBezTo>
                  <a:pt x="13902" y="30310"/>
                  <a:pt x="13858" y="30288"/>
                  <a:pt x="13814" y="30267"/>
                </a:cubicBezTo>
                <a:cubicBezTo>
                  <a:pt x="13810" y="30262"/>
                  <a:pt x="13808" y="30256"/>
                  <a:pt x="13806" y="30252"/>
                </a:cubicBezTo>
                <a:cubicBezTo>
                  <a:pt x="13877" y="30223"/>
                  <a:pt x="13947" y="30195"/>
                  <a:pt x="14018" y="30168"/>
                </a:cubicBezTo>
                <a:close/>
                <a:moveTo>
                  <a:pt x="70365" y="29200"/>
                </a:moveTo>
                <a:cubicBezTo>
                  <a:pt x="70501" y="29232"/>
                  <a:pt x="70635" y="29268"/>
                  <a:pt x="70770" y="29302"/>
                </a:cubicBezTo>
                <a:lnTo>
                  <a:pt x="71129" y="29516"/>
                </a:lnTo>
                <a:cubicBezTo>
                  <a:pt x="71130" y="29518"/>
                  <a:pt x="71131" y="29520"/>
                  <a:pt x="71133" y="29521"/>
                </a:cubicBezTo>
                <a:cubicBezTo>
                  <a:pt x="70960" y="29596"/>
                  <a:pt x="70790" y="29676"/>
                  <a:pt x="70624" y="29759"/>
                </a:cubicBezTo>
                <a:cubicBezTo>
                  <a:pt x="70277" y="29934"/>
                  <a:pt x="69948" y="30125"/>
                  <a:pt x="69641" y="30330"/>
                </a:cubicBezTo>
                <a:cubicBezTo>
                  <a:pt x="69630" y="30330"/>
                  <a:pt x="69616" y="30331"/>
                  <a:pt x="69604" y="30331"/>
                </a:cubicBezTo>
                <a:cubicBezTo>
                  <a:pt x="69621" y="30272"/>
                  <a:pt x="69636" y="30213"/>
                  <a:pt x="69650" y="30154"/>
                </a:cubicBezTo>
                <a:cubicBezTo>
                  <a:pt x="69801" y="29972"/>
                  <a:pt x="69948" y="29787"/>
                  <a:pt x="70087" y="29602"/>
                </a:cubicBezTo>
                <a:cubicBezTo>
                  <a:pt x="70186" y="29469"/>
                  <a:pt x="70275" y="29335"/>
                  <a:pt x="70365" y="29200"/>
                </a:cubicBezTo>
                <a:close/>
                <a:moveTo>
                  <a:pt x="57484" y="29786"/>
                </a:moveTo>
                <a:lnTo>
                  <a:pt x="58059" y="30033"/>
                </a:lnTo>
                <a:cubicBezTo>
                  <a:pt x="58014" y="30105"/>
                  <a:pt x="57963" y="30174"/>
                  <a:pt x="57893" y="30239"/>
                </a:cubicBezTo>
                <a:cubicBezTo>
                  <a:pt x="57854" y="30276"/>
                  <a:pt x="57811" y="30311"/>
                  <a:pt x="57767" y="30346"/>
                </a:cubicBezTo>
                <a:cubicBezTo>
                  <a:pt x="57608" y="30211"/>
                  <a:pt x="57457" y="30072"/>
                  <a:pt x="57302" y="29936"/>
                </a:cubicBezTo>
                <a:cubicBezTo>
                  <a:pt x="57359" y="29885"/>
                  <a:pt x="57419" y="29836"/>
                  <a:pt x="57474" y="29786"/>
                </a:cubicBezTo>
                <a:close/>
                <a:moveTo>
                  <a:pt x="63041" y="30255"/>
                </a:moveTo>
                <a:lnTo>
                  <a:pt x="63072" y="30358"/>
                </a:lnTo>
                <a:cubicBezTo>
                  <a:pt x="63050" y="30344"/>
                  <a:pt x="63027" y="30335"/>
                  <a:pt x="63006" y="30323"/>
                </a:cubicBezTo>
                <a:cubicBezTo>
                  <a:pt x="63017" y="30300"/>
                  <a:pt x="63029" y="30278"/>
                  <a:pt x="63041" y="30255"/>
                </a:cubicBezTo>
                <a:close/>
                <a:moveTo>
                  <a:pt x="8231" y="29976"/>
                </a:moveTo>
                <a:cubicBezTo>
                  <a:pt x="8243" y="30107"/>
                  <a:pt x="8256" y="30239"/>
                  <a:pt x="8277" y="30371"/>
                </a:cubicBezTo>
                <a:cubicBezTo>
                  <a:pt x="8131" y="30342"/>
                  <a:pt x="7987" y="30311"/>
                  <a:pt x="7841" y="30280"/>
                </a:cubicBezTo>
                <a:cubicBezTo>
                  <a:pt x="7971" y="30179"/>
                  <a:pt x="8098" y="30076"/>
                  <a:pt x="8231" y="29976"/>
                </a:cubicBezTo>
                <a:close/>
                <a:moveTo>
                  <a:pt x="68931" y="28872"/>
                </a:moveTo>
                <a:cubicBezTo>
                  <a:pt x="69046" y="28898"/>
                  <a:pt x="69163" y="28922"/>
                  <a:pt x="69277" y="28947"/>
                </a:cubicBezTo>
                <a:cubicBezTo>
                  <a:pt x="69275" y="28999"/>
                  <a:pt x="69276" y="29051"/>
                  <a:pt x="69272" y="29105"/>
                </a:cubicBezTo>
                <a:cubicBezTo>
                  <a:pt x="69259" y="29297"/>
                  <a:pt x="69234" y="29489"/>
                  <a:pt x="69205" y="29679"/>
                </a:cubicBezTo>
                <a:cubicBezTo>
                  <a:pt x="69013" y="29903"/>
                  <a:pt x="68850" y="30136"/>
                  <a:pt x="68716" y="30376"/>
                </a:cubicBezTo>
                <a:cubicBezTo>
                  <a:pt x="68708" y="30376"/>
                  <a:pt x="68702" y="30377"/>
                  <a:pt x="68693" y="30377"/>
                </a:cubicBezTo>
                <a:cubicBezTo>
                  <a:pt x="68759" y="29875"/>
                  <a:pt x="68841" y="29373"/>
                  <a:pt x="68931" y="28872"/>
                </a:cubicBezTo>
                <a:close/>
                <a:moveTo>
                  <a:pt x="44891" y="30129"/>
                </a:moveTo>
                <a:lnTo>
                  <a:pt x="45126" y="30249"/>
                </a:lnTo>
                <a:lnTo>
                  <a:pt x="45292" y="30330"/>
                </a:lnTo>
                <a:cubicBezTo>
                  <a:pt x="45267" y="30338"/>
                  <a:pt x="45241" y="30344"/>
                  <a:pt x="45217" y="30353"/>
                </a:cubicBezTo>
                <a:cubicBezTo>
                  <a:pt x="45052" y="30366"/>
                  <a:pt x="44889" y="30379"/>
                  <a:pt x="44723" y="30386"/>
                </a:cubicBezTo>
                <a:cubicBezTo>
                  <a:pt x="44657" y="30388"/>
                  <a:pt x="44592" y="30387"/>
                  <a:pt x="44527" y="30390"/>
                </a:cubicBezTo>
                <a:cubicBezTo>
                  <a:pt x="44564" y="30317"/>
                  <a:pt x="44592" y="30244"/>
                  <a:pt x="44625" y="30172"/>
                </a:cubicBezTo>
                <a:cubicBezTo>
                  <a:pt x="44714" y="30157"/>
                  <a:pt x="44803" y="30145"/>
                  <a:pt x="44891" y="30129"/>
                </a:cubicBezTo>
                <a:close/>
                <a:moveTo>
                  <a:pt x="44098" y="30259"/>
                </a:moveTo>
                <a:cubicBezTo>
                  <a:pt x="44074" y="30304"/>
                  <a:pt x="44054" y="30349"/>
                  <a:pt x="44029" y="30392"/>
                </a:cubicBezTo>
                <a:cubicBezTo>
                  <a:pt x="43867" y="30390"/>
                  <a:pt x="43707" y="30385"/>
                  <a:pt x="43547" y="30375"/>
                </a:cubicBezTo>
                <a:cubicBezTo>
                  <a:pt x="43552" y="30360"/>
                  <a:pt x="43556" y="30344"/>
                  <a:pt x="43562" y="30330"/>
                </a:cubicBezTo>
                <a:cubicBezTo>
                  <a:pt x="43740" y="30307"/>
                  <a:pt x="43919" y="30284"/>
                  <a:pt x="44098" y="30259"/>
                </a:cubicBezTo>
                <a:close/>
                <a:moveTo>
                  <a:pt x="27530" y="29285"/>
                </a:moveTo>
                <a:cubicBezTo>
                  <a:pt x="27836" y="29427"/>
                  <a:pt x="28148" y="29564"/>
                  <a:pt x="28468" y="29694"/>
                </a:cubicBezTo>
                <a:cubicBezTo>
                  <a:pt x="28345" y="29852"/>
                  <a:pt x="28220" y="30010"/>
                  <a:pt x="28092" y="30167"/>
                </a:cubicBezTo>
                <a:cubicBezTo>
                  <a:pt x="27832" y="30245"/>
                  <a:pt x="27571" y="30323"/>
                  <a:pt x="27308" y="30400"/>
                </a:cubicBezTo>
                <a:lnTo>
                  <a:pt x="27013" y="30274"/>
                </a:lnTo>
                <a:cubicBezTo>
                  <a:pt x="26811" y="30170"/>
                  <a:pt x="26609" y="30065"/>
                  <a:pt x="26414" y="29955"/>
                </a:cubicBezTo>
                <a:lnTo>
                  <a:pt x="26492" y="29861"/>
                </a:lnTo>
                <a:cubicBezTo>
                  <a:pt x="26854" y="29679"/>
                  <a:pt x="27199" y="29486"/>
                  <a:pt x="27530" y="29285"/>
                </a:cubicBezTo>
                <a:close/>
                <a:moveTo>
                  <a:pt x="24763" y="30065"/>
                </a:moveTo>
                <a:cubicBezTo>
                  <a:pt x="24765" y="30069"/>
                  <a:pt x="24768" y="30072"/>
                  <a:pt x="24771" y="30075"/>
                </a:cubicBezTo>
                <a:cubicBezTo>
                  <a:pt x="24740" y="30151"/>
                  <a:pt x="24713" y="30228"/>
                  <a:pt x="24687" y="30304"/>
                </a:cubicBezTo>
                <a:cubicBezTo>
                  <a:pt x="24571" y="30347"/>
                  <a:pt x="24452" y="30385"/>
                  <a:pt x="24334" y="30424"/>
                </a:cubicBezTo>
                <a:cubicBezTo>
                  <a:pt x="24273" y="30355"/>
                  <a:pt x="24211" y="30289"/>
                  <a:pt x="24146" y="30222"/>
                </a:cubicBezTo>
                <a:cubicBezTo>
                  <a:pt x="24152" y="30221"/>
                  <a:pt x="24160" y="30219"/>
                  <a:pt x="24168" y="30217"/>
                </a:cubicBezTo>
                <a:cubicBezTo>
                  <a:pt x="24366" y="30168"/>
                  <a:pt x="24566" y="30118"/>
                  <a:pt x="24763" y="30065"/>
                </a:cubicBezTo>
                <a:close/>
                <a:moveTo>
                  <a:pt x="68047" y="28695"/>
                </a:moveTo>
                <a:cubicBezTo>
                  <a:pt x="68186" y="28722"/>
                  <a:pt x="68327" y="28746"/>
                  <a:pt x="68465" y="28773"/>
                </a:cubicBezTo>
                <a:cubicBezTo>
                  <a:pt x="68367" y="29314"/>
                  <a:pt x="68277" y="29857"/>
                  <a:pt x="68206" y="30400"/>
                </a:cubicBezTo>
                <a:cubicBezTo>
                  <a:pt x="68015" y="30410"/>
                  <a:pt x="67824" y="30420"/>
                  <a:pt x="67633" y="30427"/>
                </a:cubicBezTo>
                <a:cubicBezTo>
                  <a:pt x="67644" y="30365"/>
                  <a:pt x="67652" y="30304"/>
                  <a:pt x="67664" y="30241"/>
                </a:cubicBezTo>
                <a:cubicBezTo>
                  <a:pt x="67765" y="29723"/>
                  <a:pt x="67897" y="29208"/>
                  <a:pt x="68047" y="28695"/>
                </a:cubicBezTo>
                <a:close/>
                <a:moveTo>
                  <a:pt x="29919" y="30222"/>
                </a:moveTo>
                <a:cubicBezTo>
                  <a:pt x="29967" y="30235"/>
                  <a:pt x="30016" y="30251"/>
                  <a:pt x="30066" y="30267"/>
                </a:cubicBezTo>
                <a:cubicBezTo>
                  <a:pt x="30076" y="30298"/>
                  <a:pt x="30095" y="30342"/>
                  <a:pt x="30107" y="30376"/>
                </a:cubicBezTo>
                <a:lnTo>
                  <a:pt x="30134" y="30448"/>
                </a:lnTo>
                <a:cubicBezTo>
                  <a:pt x="30122" y="30450"/>
                  <a:pt x="30109" y="30451"/>
                  <a:pt x="30096" y="30452"/>
                </a:cubicBezTo>
                <a:cubicBezTo>
                  <a:pt x="30036" y="30376"/>
                  <a:pt x="29973" y="30300"/>
                  <a:pt x="29919" y="30222"/>
                </a:cubicBezTo>
                <a:close/>
                <a:moveTo>
                  <a:pt x="75191" y="30334"/>
                </a:moveTo>
                <a:lnTo>
                  <a:pt x="75191" y="30334"/>
                </a:lnTo>
                <a:cubicBezTo>
                  <a:pt x="75146" y="30377"/>
                  <a:pt x="75103" y="30424"/>
                  <a:pt x="75054" y="30468"/>
                </a:cubicBezTo>
                <a:cubicBezTo>
                  <a:pt x="75076" y="30424"/>
                  <a:pt x="75096" y="30382"/>
                  <a:pt x="75118" y="30338"/>
                </a:cubicBezTo>
                <a:lnTo>
                  <a:pt x="75191" y="30334"/>
                </a:lnTo>
                <a:close/>
                <a:moveTo>
                  <a:pt x="16826" y="28991"/>
                </a:moveTo>
                <a:cubicBezTo>
                  <a:pt x="16866" y="29060"/>
                  <a:pt x="16908" y="29128"/>
                  <a:pt x="16957" y="29193"/>
                </a:cubicBezTo>
                <a:cubicBezTo>
                  <a:pt x="17031" y="29292"/>
                  <a:pt x="17119" y="29388"/>
                  <a:pt x="17209" y="29481"/>
                </a:cubicBezTo>
                <a:cubicBezTo>
                  <a:pt x="17225" y="29541"/>
                  <a:pt x="17244" y="29600"/>
                  <a:pt x="17260" y="29660"/>
                </a:cubicBezTo>
                <a:cubicBezTo>
                  <a:pt x="17132" y="29809"/>
                  <a:pt x="17024" y="29963"/>
                  <a:pt x="16945" y="30120"/>
                </a:cubicBezTo>
                <a:cubicBezTo>
                  <a:pt x="16896" y="30218"/>
                  <a:pt x="16855" y="30317"/>
                  <a:pt x="16821" y="30418"/>
                </a:cubicBezTo>
                <a:lnTo>
                  <a:pt x="16399" y="30518"/>
                </a:lnTo>
                <a:cubicBezTo>
                  <a:pt x="16156" y="30265"/>
                  <a:pt x="15908" y="30015"/>
                  <a:pt x="15650" y="29769"/>
                </a:cubicBezTo>
                <a:lnTo>
                  <a:pt x="16303" y="29336"/>
                </a:lnTo>
                <a:lnTo>
                  <a:pt x="16803" y="29002"/>
                </a:lnTo>
                <a:cubicBezTo>
                  <a:pt x="16811" y="28998"/>
                  <a:pt x="16819" y="28996"/>
                  <a:pt x="16826" y="28991"/>
                </a:cubicBezTo>
                <a:close/>
                <a:moveTo>
                  <a:pt x="67459" y="28867"/>
                </a:moveTo>
                <a:lnTo>
                  <a:pt x="67459" y="28867"/>
                </a:lnTo>
                <a:cubicBezTo>
                  <a:pt x="67368" y="29198"/>
                  <a:pt x="67282" y="29531"/>
                  <a:pt x="67210" y="29864"/>
                </a:cubicBezTo>
                <a:cubicBezTo>
                  <a:pt x="67166" y="30061"/>
                  <a:pt x="67128" y="30256"/>
                  <a:pt x="67094" y="30451"/>
                </a:cubicBezTo>
                <a:cubicBezTo>
                  <a:pt x="66432" y="30480"/>
                  <a:pt x="65770" y="30507"/>
                  <a:pt x="65106" y="30533"/>
                </a:cubicBezTo>
                <a:cubicBezTo>
                  <a:pt x="65107" y="30530"/>
                  <a:pt x="65109" y="30528"/>
                  <a:pt x="65109" y="30524"/>
                </a:cubicBezTo>
                <a:cubicBezTo>
                  <a:pt x="65259" y="30481"/>
                  <a:pt x="65410" y="30436"/>
                  <a:pt x="65557" y="30385"/>
                </a:cubicBezTo>
                <a:cubicBezTo>
                  <a:pt x="66008" y="30223"/>
                  <a:pt x="66429" y="30015"/>
                  <a:pt x="66750" y="29745"/>
                </a:cubicBezTo>
                <a:cubicBezTo>
                  <a:pt x="67027" y="29503"/>
                  <a:pt x="67222" y="29216"/>
                  <a:pt x="67295" y="28916"/>
                </a:cubicBezTo>
                <a:lnTo>
                  <a:pt x="67459" y="28867"/>
                </a:lnTo>
                <a:close/>
                <a:moveTo>
                  <a:pt x="22325" y="29411"/>
                </a:moveTo>
                <a:cubicBezTo>
                  <a:pt x="22378" y="29435"/>
                  <a:pt x="22431" y="29460"/>
                  <a:pt x="22483" y="29486"/>
                </a:cubicBezTo>
                <a:cubicBezTo>
                  <a:pt x="22638" y="29566"/>
                  <a:pt x="22782" y="29655"/>
                  <a:pt x="22920" y="29746"/>
                </a:cubicBezTo>
                <a:cubicBezTo>
                  <a:pt x="22909" y="29785"/>
                  <a:pt x="22903" y="29823"/>
                  <a:pt x="22891" y="29860"/>
                </a:cubicBezTo>
                <a:cubicBezTo>
                  <a:pt x="22856" y="29964"/>
                  <a:pt x="22817" y="30066"/>
                  <a:pt x="22772" y="30169"/>
                </a:cubicBezTo>
                <a:cubicBezTo>
                  <a:pt x="22022" y="30322"/>
                  <a:pt x="21262" y="30447"/>
                  <a:pt x="20492" y="30541"/>
                </a:cubicBezTo>
                <a:cubicBezTo>
                  <a:pt x="20432" y="30316"/>
                  <a:pt x="20425" y="30086"/>
                  <a:pt x="20460" y="29858"/>
                </a:cubicBezTo>
                <a:lnTo>
                  <a:pt x="22325" y="29411"/>
                </a:lnTo>
                <a:close/>
                <a:moveTo>
                  <a:pt x="74396" y="30383"/>
                </a:moveTo>
                <a:lnTo>
                  <a:pt x="74396" y="30383"/>
                </a:lnTo>
                <a:cubicBezTo>
                  <a:pt x="74323" y="30443"/>
                  <a:pt x="74247" y="30500"/>
                  <a:pt x="74170" y="30559"/>
                </a:cubicBezTo>
                <a:cubicBezTo>
                  <a:pt x="74123" y="30507"/>
                  <a:pt x="74079" y="30457"/>
                  <a:pt x="74037" y="30407"/>
                </a:cubicBezTo>
                <a:lnTo>
                  <a:pt x="74118" y="30401"/>
                </a:lnTo>
                <a:lnTo>
                  <a:pt x="74396" y="30383"/>
                </a:lnTo>
                <a:close/>
                <a:moveTo>
                  <a:pt x="35894" y="30468"/>
                </a:moveTo>
                <a:lnTo>
                  <a:pt x="35894" y="30468"/>
                </a:lnTo>
                <a:cubicBezTo>
                  <a:pt x="35868" y="30508"/>
                  <a:pt x="35845" y="30549"/>
                  <a:pt x="35814" y="30587"/>
                </a:cubicBezTo>
                <a:lnTo>
                  <a:pt x="35796" y="30469"/>
                </a:lnTo>
                <a:cubicBezTo>
                  <a:pt x="35829" y="30469"/>
                  <a:pt x="35862" y="30469"/>
                  <a:pt x="35894" y="30468"/>
                </a:cubicBezTo>
                <a:close/>
                <a:moveTo>
                  <a:pt x="23651" y="30338"/>
                </a:moveTo>
                <a:cubicBezTo>
                  <a:pt x="23730" y="30415"/>
                  <a:pt x="23805" y="30495"/>
                  <a:pt x="23878" y="30573"/>
                </a:cubicBezTo>
                <a:cubicBezTo>
                  <a:pt x="23871" y="30576"/>
                  <a:pt x="23866" y="30578"/>
                  <a:pt x="23861" y="30579"/>
                </a:cubicBezTo>
                <a:cubicBezTo>
                  <a:pt x="23649" y="30582"/>
                  <a:pt x="23436" y="30588"/>
                  <a:pt x="23229" y="30595"/>
                </a:cubicBezTo>
                <a:cubicBezTo>
                  <a:pt x="23181" y="30596"/>
                  <a:pt x="23133" y="30601"/>
                  <a:pt x="23084" y="30604"/>
                </a:cubicBezTo>
                <a:cubicBezTo>
                  <a:pt x="23112" y="30549"/>
                  <a:pt x="23145" y="30496"/>
                  <a:pt x="23172" y="30441"/>
                </a:cubicBezTo>
                <a:cubicBezTo>
                  <a:pt x="23332" y="30408"/>
                  <a:pt x="23492" y="30373"/>
                  <a:pt x="23651" y="30338"/>
                </a:cubicBezTo>
                <a:close/>
                <a:moveTo>
                  <a:pt x="19977" y="29974"/>
                </a:moveTo>
                <a:lnTo>
                  <a:pt x="19977" y="29974"/>
                </a:lnTo>
                <a:cubicBezTo>
                  <a:pt x="19964" y="30157"/>
                  <a:pt x="19973" y="30339"/>
                  <a:pt x="20019" y="30521"/>
                </a:cubicBezTo>
                <a:cubicBezTo>
                  <a:pt x="20024" y="30545"/>
                  <a:pt x="20034" y="30570"/>
                  <a:pt x="20041" y="30595"/>
                </a:cubicBezTo>
                <a:cubicBezTo>
                  <a:pt x="20005" y="30600"/>
                  <a:pt x="19970" y="30604"/>
                  <a:pt x="19934" y="30606"/>
                </a:cubicBezTo>
                <a:cubicBezTo>
                  <a:pt x="19754" y="30443"/>
                  <a:pt x="19579" y="30278"/>
                  <a:pt x="19408" y="30110"/>
                </a:cubicBezTo>
                <a:lnTo>
                  <a:pt x="19977" y="29974"/>
                </a:lnTo>
                <a:close/>
                <a:moveTo>
                  <a:pt x="25963" y="30115"/>
                </a:moveTo>
                <a:cubicBezTo>
                  <a:pt x="26021" y="30150"/>
                  <a:pt x="26077" y="30186"/>
                  <a:pt x="26136" y="30219"/>
                </a:cubicBezTo>
                <a:cubicBezTo>
                  <a:pt x="26351" y="30336"/>
                  <a:pt x="26573" y="30445"/>
                  <a:pt x="26800" y="30549"/>
                </a:cubicBezTo>
                <a:cubicBezTo>
                  <a:pt x="26705" y="30577"/>
                  <a:pt x="26611" y="30603"/>
                  <a:pt x="26518" y="30630"/>
                </a:cubicBezTo>
                <a:cubicBezTo>
                  <a:pt x="26220" y="30516"/>
                  <a:pt x="25934" y="30387"/>
                  <a:pt x="25682" y="30239"/>
                </a:cubicBezTo>
                <a:cubicBezTo>
                  <a:pt x="25776" y="30199"/>
                  <a:pt x="25871" y="30158"/>
                  <a:pt x="25963" y="30115"/>
                </a:cubicBezTo>
                <a:close/>
                <a:moveTo>
                  <a:pt x="29360" y="30097"/>
                </a:moveTo>
                <a:cubicBezTo>
                  <a:pt x="29382" y="30134"/>
                  <a:pt x="29408" y="30170"/>
                  <a:pt x="29431" y="30207"/>
                </a:cubicBezTo>
                <a:cubicBezTo>
                  <a:pt x="29429" y="30210"/>
                  <a:pt x="29426" y="30214"/>
                  <a:pt x="29425" y="30217"/>
                </a:cubicBezTo>
                <a:cubicBezTo>
                  <a:pt x="29354" y="30327"/>
                  <a:pt x="29277" y="30436"/>
                  <a:pt x="29195" y="30544"/>
                </a:cubicBezTo>
                <a:cubicBezTo>
                  <a:pt x="28877" y="30581"/>
                  <a:pt x="28558" y="30616"/>
                  <a:pt x="28242" y="30655"/>
                </a:cubicBezTo>
                <a:cubicBezTo>
                  <a:pt x="28326" y="30561"/>
                  <a:pt x="28408" y="30468"/>
                  <a:pt x="28488" y="30372"/>
                </a:cubicBezTo>
                <a:cubicBezTo>
                  <a:pt x="28780" y="30282"/>
                  <a:pt x="29070" y="30190"/>
                  <a:pt x="29360" y="30097"/>
                </a:cubicBezTo>
                <a:close/>
                <a:moveTo>
                  <a:pt x="60907" y="29925"/>
                </a:moveTo>
                <a:cubicBezTo>
                  <a:pt x="61081" y="29962"/>
                  <a:pt x="61255" y="30009"/>
                  <a:pt x="61426" y="30058"/>
                </a:cubicBezTo>
                <a:cubicBezTo>
                  <a:pt x="61582" y="30103"/>
                  <a:pt x="61732" y="30155"/>
                  <a:pt x="61879" y="30211"/>
                </a:cubicBezTo>
                <a:cubicBezTo>
                  <a:pt x="62001" y="30354"/>
                  <a:pt x="62125" y="30495"/>
                  <a:pt x="62250" y="30637"/>
                </a:cubicBezTo>
                <a:cubicBezTo>
                  <a:pt x="61959" y="30644"/>
                  <a:pt x="61666" y="30653"/>
                  <a:pt x="61372" y="30663"/>
                </a:cubicBezTo>
                <a:cubicBezTo>
                  <a:pt x="61212" y="30443"/>
                  <a:pt x="61050" y="30223"/>
                  <a:pt x="60882" y="30006"/>
                </a:cubicBezTo>
                <a:cubicBezTo>
                  <a:pt x="60891" y="29979"/>
                  <a:pt x="60898" y="29952"/>
                  <a:pt x="60907" y="29925"/>
                </a:cubicBezTo>
                <a:close/>
                <a:moveTo>
                  <a:pt x="25230" y="30425"/>
                </a:moveTo>
                <a:cubicBezTo>
                  <a:pt x="25367" y="30511"/>
                  <a:pt x="25514" y="30590"/>
                  <a:pt x="25663" y="30664"/>
                </a:cubicBezTo>
                <a:cubicBezTo>
                  <a:pt x="25487" y="30643"/>
                  <a:pt x="25311" y="30626"/>
                  <a:pt x="25135" y="30614"/>
                </a:cubicBezTo>
                <a:cubicBezTo>
                  <a:pt x="25112" y="30612"/>
                  <a:pt x="25090" y="30610"/>
                  <a:pt x="25067" y="30609"/>
                </a:cubicBezTo>
                <a:cubicBezTo>
                  <a:pt x="25082" y="30563"/>
                  <a:pt x="25097" y="30517"/>
                  <a:pt x="25113" y="30472"/>
                </a:cubicBezTo>
                <a:cubicBezTo>
                  <a:pt x="25153" y="30457"/>
                  <a:pt x="25189" y="30440"/>
                  <a:pt x="25230" y="30425"/>
                </a:cubicBezTo>
                <a:close/>
                <a:moveTo>
                  <a:pt x="22571" y="30563"/>
                </a:moveTo>
                <a:lnTo>
                  <a:pt x="22571" y="30563"/>
                </a:lnTo>
                <a:cubicBezTo>
                  <a:pt x="22558" y="30587"/>
                  <a:pt x="22545" y="30610"/>
                  <a:pt x="22532" y="30633"/>
                </a:cubicBezTo>
                <a:cubicBezTo>
                  <a:pt x="22338" y="30645"/>
                  <a:pt x="22146" y="30660"/>
                  <a:pt x="21954" y="30675"/>
                </a:cubicBezTo>
                <a:cubicBezTo>
                  <a:pt x="22161" y="30639"/>
                  <a:pt x="22368" y="30603"/>
                  <a:pt x="22571" y="30563"/>
                </a:cubicBezTo>
                <a:close/>
                <a:moveTo>
                  <a:pt x="54888" y="30318"/>
                </a:moveTo>
                <a:cubicBezTo>
                  <a:pt x="55047" y="30372"/>
                  <a:pt x="55201" y="30429"/>
                  <a:pt x="55351" y="30492"/>
                </a:cubicBezTo>
                <a:cubicBezTo>
                  <a:pt x="55405" y="30536"/>
                  <a:pt x="55455" y="30584"/>
                  <a:pt x="55510" y="30630"/>
                </a:cubicBezTo>
                <a:cubicBezTo>
                  <a:pt x="55488" y="30644"/>
                  <a:pt x="55467" y="30661"/>
                  <a:pt x="55445" y="30677"/>
                </a:cubicBezTo>
                <a:cubicBezTo>
                  <a:pt x="55234" y="30591"/>
                  <a:pt x="55027" y="30503"/>
                  <a:pt x="54823" y="30410"/>
                </a:cubicBezTo>
                <a:lnTo>
                  <a:pt x="54854" y="30368"/>
                </a:lnTo>
                <a:lnTo>
                  <a:pt x="54888" y="30318"/>
                </a:lnTo>
                <a:close/>
                <a:moveTo>
                  <a:pt x="60657" y="30439"/>
                </a:moveTo>
                <a:cubicBezTo>
                  <a:pt x="60678" y="30467"/>
                  <a:pt x="60700" y="30492"/>
                  <a:pt x="60720" y="30519"/>
                </a:cubicBezTo>
                <a:cubicBezTo>
                  <a:pt x="60760" y="30571"/>
                  <a:pt x="60797" y="30624"/>
                  <a:pt x="60833" y="30677"/>
                </a:cubicBezTo>
                <a:cubicBezTo>
                  <a:pt x="60813" y="30679"/>
                  <a:pt x="60792" y="30680"/>
                  <a:pt x="60773" y="30680"/>
                </a:cubicBezTo>
                <a:cubicBezTo>
                  <a:pt x="60709" y="30637"/>
                  <a:pt x="60645" y="30591"/>
                  <a:pt x="60580" y="30548"/>
                </a:cubicBezTo>
                <a:cubicBezTo>
                  <a:pt x="60607" y="30512"/>
                  <a:pt x="60633" y="30475"/>
                  <a:pt x="60657" y="30439"/>
                </a:cubicBezTo>
                <a:close/>
                <a:moveTo>
                  <a:pt x="15309" y="29998"/>
                </a:moveTo>
                <a:cubicBezTo>
                  <a:pt x="15523" y="30206"/>
                  <a:pt x="15728" y="30418"/>
                  <a:pt x="15932" y="30630"/>
                </a:cubicBezTo>
                <a:lnTo>
                  <a:pt x="15713" y="30682"/>
                </a:lnTo>
                <a:cubicBezTo>
                  <a:pt x="15671" y="30680"/>
                  <a:pt x="15629" y="30676"/>
                  <a:pt x="15587" y="30673"/>
                </a:cubicBezTo>
                <a:cubicBezTo>
                  <a:pt x="15282" y="30650"/>
                  <a:pt x="14976" y="30637"/>
                  <a:pt x="14677" y="30601"/>
                </a:cubicBezTo>
                <a:cubicBezTo>
                  <a:pt x="14653" y="30599"/>
                  <a:pt x="14628" y="30594"/>
                  <a:pt x="14604" y="30590"/>
                </a:cubicBezTo>
                <a:cubicBezTo>
                  <a:pt x="14564" y="30577"/>
                  <a:pt x="14528" y="30560"/>
                  <a:pt x="14488" y="30545"/>
                </a:cubicBezTo>
                <a:cubicBezTo>
                  <a:pt x="14491" y="30543"/>
                  <a:pt x="14495" y="30541"/>
                  <a:pt x="14497" y="30539"/>
                </a:cubicBezTo>
                <a:lnTo>
                  <a:pt x="15309" y="29998"/>
                </a:lnTo>
                <a:close/>
                <a:moveTo>
                  <a:pt x="10039" y="28659"/>
                </a:moveTo>
                <a:lnTo>
                  <a:pt x="10039" y="28659"/>
                </a:lnTo>
                <a:cubicBezTo>
                  <a:pt x="10001" y="29334"/>
                  <a:pt x="10028" y="30011"/>
                  <a:pt x="10125" y="30685"/>
                </a:cubicBezTo>
                <a:cubicBezTo>
                  <a:pt x="9655" y="30615"/>
                  <a:pt x="9186" y="30539"/>
                  <a:pt x="8723" y="30452"/>
                </a:cubicBezTo>
                <a:cubicBezTo>
                  <a:pt x="8699" y="30331"/>
                  <a:pt x="8682" y="30208"/>
                  <a:pt x="8668" y="30085"/>
                </a:cubicBezTo>
                <a:cubicBezTo>
                  <a:pt x="8655" y="29946"/>
                  <a:pt x="8644" y="29809"/>
                  <a:pt x="8632" y="29672"/>
                </a:cubicBezTo>
                <a:cubicBezTo>
                  <a:pt x="8773" y="29567"/>
                  <a:pt x="8915" y="29460"/>
                  <a:pt x="9054" y="29354"/>
                </a:cubicBezTo>
                <a:cubicBezTo>
                  <a:pt x="9384" y="29123"/>
                  <a:pt x="9710" y="28889"/>
                  <a:pt x="10039" y="28659"/>
                </a:cubicBezTo>
                <a:close/>
                <a:moveTo>
                  <a:pt x="56971" y="30210"/>
                </a:moveTo>
                <a:cubicBezTo>
                  <a:pt x="56976" y="30214"/>
                  <a:pt x="56980" y="30218"/>
                  <a:pt x="56986" y="30223"/>
                </a:cubicBezTo>
                <a:cubicBezTo>
                  <a:pt x="57123" y="30344"/>
                  <a:pt x="57264" y="30463"/>
                  <a:pt x="57403" y="30582"/>
                </a:cubicBezTo>
                <a:cubicBezTo>
                  <a:pt x="57336" y="30618"/>
                  <a:pt x="57260" y="30650"/>
                  <a:pt x="57185" y="30685"/>
                </a:cubicBezTo>
                <a:cubicBezTo>
                  <a:pt x="57019" y="30599"/>
                  <a:pt x="56851" y="30513"/>
                  <a:pt x="56677" y="30434"/>
                </a:cubicBezTo>
                <a:cubicBezTo>
                  <a:pt x="56778" y="30361"/>
                  <a:pt x="56874" y="30284"/>
                  <a:pt x="56971" y="30210"/>
                </a:cubicBezTo>
                <a:close/>
                <a:moveTo>
                  <a:pt x="40164" y="30649"/>
                </a:moveTo>
                <a:cubicBezTo>
                  <a:pt x="40209" y="30655"/>
                  <a:pt x="40253" y="30661"/>
                  <a:pt x="40300" y="30666"/>
                </a:cubicBezTo>
                <a:cubicBezTo>
                  <a:pt x="40296" y="30676"/>
                  <a:pt x="40291" y="30686"/>
                  <a:pt x="40287" y="30696"/>
                </a:cubicBezTo>
                <a:cubicBezTo>
                  <a:pt x="40246" y="30680"/>
                  <a:pt x="40206" y="30664"/>
                  <a:pt x="40164" y="30649"/>
                </a:cubicBezTo>
                <a:close/>
                <a:moveTo>
                  <a:pt x="55519" y="30637"/>
                </a:moveTo>
                <a:lnTo>
                  <a:pt x="55555" y="30669"/>
                </a:lnTo>
                <a:lnTo>
                  <a:pt x="55501" y="30699"/>
                </a:lnTo>
                <a:cubicBezTo>
                  <a:pt x="55483" y="30692"/>
                  <a:pt x="55466" y="30684"/>
                  <a:pt x="55446" y="30677"/>
                </a:cubicBezTo>
                <a:cubicBezTo>
                  <a:pt x="55472" y="30664"/>
                  <a:pt x="55494" y="30650"/>
                  <a:pt x="55519" y="30637"/>
                </a:cubicBezTo>
                <a:close/>
                <a:moveTo>
                  <a:pt x="59391" y="30605"/>
                </a:moveTo>
                <a:lnTo>
                  <a:pt x="59417" y="30616"/>
                </a:lnTo>
                <a:cubicBezTo>
                  <a:pt x="59490" y="30650"/>
                  <a:pt x="59566" y="30681"/>
                  <a:pt x="59639" y="30714"/>
                </a:cubicBezTo>
                <a:cubicBezTo>
                  <a:pt x="59592" y="30715"/>
                  <a:pt x="59544" y="30715"/>
                  <a:pt x="59496" y="30716"/>
                </a:cubicBezTo>
                <a:cubicBezTo>
                  <a:pt x="59486" y="30708"/>
                  <a:pt x="59473" y="30699"/>
                  <a:pt x="59464" y="30689"/>
                </a:cubicBezTo>
                <a:cubicBezTo>
                  <a:pt x="59437" y="30662"/>
                  <a:pt x="59414" y="30633"/>
                  <a:pt x="59391" y="30605"/>
                </a:cubicBezTo>
                <a:close/>
                <a:moveTo>
                  <a:pt x="34570" y="30714"/>
                </a:moveTo>
                <a:cubicBezTo>
                  <a:pt x="34571" y="30714"/>
                  <a:pt x="34572" y="30715"/>
                  <a:pt x="34574" y="30715"/>
                </a:cubicBezTo>
                <a:lnTo>
                  <a:pt x="34570" y="30720"/>
                </a:lnTo>
                <a:lnTo>
                  <a:pt x="34570" y="30714"/>
                </a:lnTo>
                <a:close/>
                <a:moveTo>
                  <a:pt x="18427" y="30346"/>
                </a:moveTo>
                <a:cubicBezTo>
                  <a:pt x="18653" y="30463"/>
                  <a:pt x="18889" y="30573"/>
                  <a:pt x="19132" y="30676"/>
                </a:cubicBezTo>
                <a:cubicBezTo>
                  <a:pt x="18863" y="30696"/>
                  <a:pt x="18593" y="30712"/>
                  <a:pt x="18322" y="30723"/>
                </a:cubicBezTo>
                <a:cubicBezTo>
                  <a:pt x="18227" y="30729"/>
                  <a:pt x="18135" y="30732"/>
                  <a:pt x="18041" y="30735"/>
                </a:cubicBezTo>
                <a:cubicBezTo>
                  <a:pt x="18018" y="30642"/>
                  <a:pt x="17996" y="30548"/>
                  <a:pt x="17971" y="30455"/>
                </a:cubicBezTo>
                <a:lnTo>
                  <a:pt x="18427" y="30346"/>
                </a:lnTo>
                <a:close/>
                <a:moveTo>
                  <a:pt x="17507" y="30566"/>
                </a:moveTo>
                <a:cubicBezTo>
                  <a:pt x="17522" y="30625"/>
                  <a:pt x="17535" y="30685"/>
                  <a:pt x="17550" y="30742"/>
                </a:cubicBezTo>
                <a:cubicBezTo>
                  <a:pt x="17453" y="30742"/>
                  <a:pt x="17358" y="30742"/>
                  <a:pt x="17261" y="30741"/>
                </a:cubicBezTo>
                <a:cubicBezTo>
                  <a:pt x="17270" y="30699"/>
                  <a:pt x="17282" y="30658"/>
                  <a:pt x="17293" y="30617"/>
                </a:cubicBezTo>
                <a:lnTo>
                  <a:pt x="17350" y="30604"/>
                </a:lnTo>
                <a:lnTo>
                  <a:pt x="17507" y="30566"/>
                </a:lnTo>
                <a:close/>
                <a:moveTo>
                  <a:pt x="58469" y="30208"/>
                </a:moveTo>
                <a:lnTo>
                  <a:pt x="58747" y="30328"/>
                </a:lnTo>
                <a:cubicBezTo>
                  <a:pt x="58749" y="30418"/>
                  <a:pt x="58770" y="30505"/>
                  <a:pt x="58814" y="30582"/>
                </a:cubicBezTo>
                <a:cubicBezTo>
                  <a:pt x="58843" y="30633"/>
                  <a:pt x="58883" y="30681"/>
                  <a:pt x="58921" y="30729"/>
                </a:cubicBezTo>
                <a:cubicBezTo>
                  <a:pt x="58693" y="30734"/>
                  <a:pt x="58465" y="30739"/>
                  <a:pt x="58240" y="30742"/>
                </a:cubicBezTo>
                <a:cubicBezTo>
                  <a:pt x="58181" y="30696"/>
                  <a:pt x="58122" y="30648"/>
                  <a:pt x="58065" y="30600"/>
                </a:cubicBezTo>
                <a:cubicBezTo>
                  <a:pt x="58111" y="30566"/>
                  <a:pt x="58158" y="30532"/>
                  <a:pt x="58202" y="30495"/>
                </a:cubicBezTo>
                <a:cubicBezTo>
                  <a:pt x="58305" y="30408"/>
                  <a:pt x="58395" y="30311"/>
                  <a:pt x="58469" y="30208"/>
                </a:cubicBezTo>
                <a:close/>
                <a:moveTo>
                  <a:pt x="73551" y="30435"/>
                </a:moveTo>
                <a:lnTo>
                  <a:pt x="73766" y="30673"/>
                </a:lnTo>
                <a:lnTo>
                  <a:pt x="73811" y="30724"/>
                </a:lnTo>
                <a:cubicBezTo>
                  <a:pt x="73820" y="30735"/>
                  <a:pt x="73837" y="30752"/>
                  <a:pt x="73833" y="30752"/>
                </a:cubicBezTo>
                <a:cubicBezTo>
                  <a:pt x="73831" y="30752"/>
                  <a:pt x="73825" y="30748"/>
                  <a:pt x="73813" y="30740"/>
                </a:cubicBezTo>
                <a:lnTo>
                  <a:pt x="73674" y="30655"/>
                </a:lnTo>
                <a:lnTo>
                  <a:pt x="73396" y="30487"/>
                </a:lnTo>
                <a:lnTo>
                  <a:pt x="73332" y="30448"/>
                </a:lnTo>
                <a:lnTo>
                  <a:pt x="73551" y="30435"/>
                </a:lnTo>
                <a:close/>
                <a:moveTo>
                  <a:pt x="52335" y="29933"/>
                </a:moveTo>
                <a:cubicBezTo>
                  <a:pt x="52456" y="29933"/>
                  <a:pt x="52577" y="29935"/>
                  <a:pt x="52698" y="29940"/>
                </a:cubicBezTo>
                <a:cubicBezTo>
                  <a:pt x="52748" y="29963"/>
                  <a:pt x="52797" y="29985"/>
                  <a:pt x="52847" y="30009"/>
                </a:cubicBezTo>
                <a:cubicBezTo>
                  <a:pt x="52859" y="30270"/>
                  <a:pt x="52877" y="30530"/>
                  <a:pt x="52907" y="30790"/>
                </a:cubicBezTo>
                <a:cubicBezTo>
                  <a:pt x="52617" y="30742"/>
                  <a:pt x="52328" y="30691"/>
                  <a:pt x="52043" y="30633"/>
                </a:cubicBezTo>
                <a:cubicBezTo>
                  <a:pt x="52029" y="30631"/>
                  <a:pt x="52017" y="30627"/>
                  <a:pt x="52004" y="30625"/>
                </a:cubicBezTo>
                <a:cubicBezTo>
                  <a:pt x="51896" y="30584"/>
                  <a:pt x="51790" y="30544"/>
                  <a:pt x="51693" y="30492"/>
                </a:cubicBezTo>
                <a:cubicBezTo>
                  <a:pt x="51546" y="30419"/>
                  <a:pt x="51395" y="30349"/>
                  <a:pt x="51243" y="30278"/>
                </a:cubicBezTo>
                <a:cubicBezTo>
                  <a:pt x="51457" y="30162"/>
                  <a:pt x="51675" y="30050"/>
                  <a:pt x="51901" y="29944"/>
                </a:cubicBezTo>
                <a:cubicBezTo>
                  <a:pt x="52045" y="29937"/>
                  <a:pt x="52190" y="29933"/>
                  <a:pt x="52335" y="29933"/>
                </a:cubicBezTo>
                <a:close/>
                <a:moveTo>
                  <a:pt x="10650" y="28243"/>
                </a:moveTo>
                <a:cubicBezTo>
                  <a:pt x="10834" y="28306"/>
                  <a:pt x="11025" y="28362"/>
                  <a:pt x="11219" y="28413"/>
                </a:cubicBezTo>
                <a:cubicBezTo>
                  <a:pt x="11280" y="28550"/>
                  <a:pt x="11352" y="28685"/>
                  <a:pt x="11435" y="28817"/>
                </a:cubicBezTo>
                <a:cubicBezTo>
                  <a:pt x="11383" y="29117"/>
                  <a:pt x="11428" y="29439"/>
                  <a:pt x="11636" y="29733"/>
                </a:cubicBezTo>
                <a:cubicBezTo>
                  <a:pt x="11701" y="29827"/>
                  <a:pt x="11782" y="29916"/>
                  <a:pt x="11874" y="29999"/>
                </a:cubicBezTo>
                <a:lnTo>
                  <a:pt x="11363" y="30404"/>
                </a:lnTo>
                <a:lnTo>
                  <a:pt x="11090" y="30621"/>
                </a:lnTo>
                <a:lnTo>
                  <a:pt x="10925" y="30756"/>
                </a:lnTo>
                <a:lnTo>
                  <a:pt x="10905" y="30772"/>
                </a:lnTo>
                <a:cubicBezTo>
                  <a:pt x="10908" y="30777"/>
                  <a:pt x="10915" y="30784"/>
                  <a:pt x="10920" y="30790"/>
                </a:cubicBezTo>
                <a:lnTo>
                  <a:pt x="10925" y="30797"/>
                </a:lnTo>
                <a:cubicBezTo>
                  <a:pt x="10835" y="30786"/>
                  <a:pt x="10747" y="30773"/>
                  <a:pt x="10657" y="30761"/>
                </a:cubicBezTo>
                <a:cubicBezTo>
                  <a:pt x="10533" y="29938"/>
                  <a:pt x="10510" y="29110"/>
                  <a:pt x="10587" y="28284"/>
                </a:cubicBezTo>
                <a:cubicBezTo>
                  <a:pt x="10590" y="28283"/>
                  <a:pt x="10592" y="28282"/>
                  <a:pt x="10594" y="28280"/>
                </a:cubicBezTo>
                <a:cubicBezTo>
                  <a:pt x="10611" y="28267"/>
                  <a:pt x="10631" y="28255"/>
                  <a:pt x="10650" y="28243"/>
                </a:cubicBezTo>
                <a:close/>
                <a:moveTo>
                  <a:pt x="54569" y="30748"/>
                </a:moveTo>
                <a:cubicBezTo>
                  <a:pt x="54617" y="30768"/>
                  <a:pt x="54663" y="30786"/>
                  <a:pt x="54710" y="30806"/>
                </a:cubicBezTo>
                <a:cubicBezTo>
                  <a:pt x="54649" y="30807"/>
                  <a:pt x="54587" y="30807"/>
                  <a:pt x="54525" y="30807"/>
                </a:cubicBezTo>
                <a:lnTo>
                  <a:pt x="54569" y="30748"/>
                </a:lnTo>
                <a:close/>
                <a:moveTo>
                  <a:pt x="53728" y="30398"/>
                </a:moveTo>
                <a:lnTo>
                  <a:pt x="53728" y="30398"/>
                </a:lnTo>
                <a:cubicBezTo>
                  <a:pt x="53868" y="30457"/>
                  <a:pt x="54004" y="30518"/>
                  <a:pt x="54142" y="30577"/>
                </a:cubicBezTo>
                <a:cubicBezTo>
                  <a:pt x="54164" y="30584"/>
                  <a:pt x="54186" y="30594"/>
                  <a:pt x="54208" y="30603"/>
                </a:cubicBezTo>
                <a:cubicBezTo>
                  <a:pt x="54165" y="30661"/>
                  <a:pt x="54125" y="30718"/>
                  <a:pt x="54080" y="30777"/>
                </a:cubicBezTo>
                <a:lnTo>
                  <a:pt x="54050" y="30813"/>
                </a:lnTo>
                <a:cubicBezTo>
                  <a:pt x="54007" y="30813"/>
                  <a:pt x="53967" y="30815"/>
                  <a:pt x="53924" y="30815"/>
                </a:cubicBezTo>
                <a:cubicBezTo>
                  <a:pt x="53837" y="30679"/>
                  <a:pt x="53770" y="30540"/>
                  <a:pt x="53728" y="30398"/>
                </a:cubicBezTo>
                <a:close/>
                <a:moveTo>
                  <a:pt x="27247" y="30745"/>
                </a:moveTo>
                <a:cubicBezTo>
                  <a:pt x="27274" y="30757"/>
                  <a:pt x="27301" y="30768"/>
                  <a:pt x="27329" y="30778"/>
                </a:cubicBezTo>
                <a:cubicBezTo>
                  <a:pt x="27233" y="30791"/>
                  <a:pt x="27138" y="30802"/>
                  <a:pt x="27042" y="30817"/>
                </a:cubicBezTo>
                <a:cubicBezTo>
                  <a:pt x="27035" y="30813"/>
                  <a:pt x="27027" y="30811"/>
                  <a:pt x="27020" y="30810"/>
                </a:cubicBezTo>
                <a:cubicBezTo>
                  <a:pt x="27095" y="30788"/>
                  <a:pt x="27172" y="30766"/>
                  <a:pt x="27247" y="30745"/>
                </a:cubicBezTo>
                <a:close/>
                <a:moveTo>
                  <a:pt x="47849" y="30445"/>
                </a:moveTo>
                <a:cubicBezTo>
                  <a:pt x="47925" y="30467"/>
                  <a:pt x="47999" y="30491"/>
                  <a:pt x="48073" y="30518"/>
                </a:cubicBezTo>
                <a:cubicBezTo>
                  <a:pt x="48057" y="30551"/>
                  <a:pt x="48042" y="30584"/>
                  <a:pt x="48025" y="30617"/>
                </a:cubicBezTo>
                <a:cubicBezTo>
                  <a:pt x="47907" y="30682"/>
                  <a:pt x="47791" y="30752"/>
                  <a:pt x="47680" y="30823"/>
                </a:cubicBezTo>
                <a:cubicBezTo>
                  <a:pt x="47623" y="30821"/>
                  <a:pt x="47571" y="30821"/>
                  <a:pt x="47517" y="30819"/>
                </a:cubicBezTo>
                <a:cubicBezTo>
                  <a:pt x="47429" y="30783"/>
                  <a:pt x="47339" y="30747"/>
                  <a:pt x="47250" y="30710"/>
                </a:cubicBezTo>
                <a:lnTo>
                  <a:pt x="47037" y="30619"/>
                </a:lnTo>
                <a:cubicBezTo>
                  <a:pt x="47310" y="30567"/>
                  <a:pt x="47579" y="30507"/>
                  <a:pt x="47849" y="30445"/>
                </a:cubicBezTo>
                <a:close/>
                <a:moveTo>
                  <a:pt x="48542" y="30751"/>
                </a:moveTo>
                <a:cubicBezTo>
                  <a:pt x="48577" y="30777"/>
                  <a:pt x="48614" y="30802"/>
                  <a:pt x="48648" y="30830"/>
                </a:cubicBezTo>
                <a:cubicBezTo>
                  <a:pt x="48591" y="30830"/>
                  <a:pt x="48534" y="30829"/>
                  <a:pt x="48478" y="30829"/>
                </a:cubicBezTo>
                <a:cubicBezTo>
                  <a:pt x="48488" y="30809"/>
                  <a:pt x="48495" y="30790"/>
                  <a:pt x="48504" y="30771"/>
                </a:cubicBezTo>
                <a:cubicBezTo>
                  <a:pt x="48516" y="30764"/>
                  <a:pt x="48529" y="30758"/>
                  <a:pt x="48542" y="30751"/>
                </a:cubicBezTo>
                <a:close/>
                <a:moveTo>
                  <a:pt x="49597" y="30330"/>
                </a:moveTo>
                <a:cubicBezTo>
                  <a:pt x="49737" y="30407"/>
                  <a:pt x="49880" y="30480"/>
                  <a:pt x="50025" y="30551"/>
                </a:cubicBezTo>
                <a:cubicBezTo>
                  <a:pt x="49880" y="30644"/>
                  <a:pt x="49733" y="30737"/>
                  <a:pt x="49596" y="30835"/>
                </a:cubicBezTo>
                <a:cubicBezTo>
                  <a:pt x="49454" y="30835"/>
                  <a:pt x="49312" y="30833"/>
                  <a:pt x="49170" y="30833"/>
                </a:cubicBezTo>
                <a:cubicBezTo>
                  <a:pt x="49090" y="30748"/>
                  <a:pt x="48994" y="30668"/>
                  <a:pt x="48890" y="30591"/>
                </a:cubicBezTo>
                <a:cubicBezTo>
                  <a:pt x="49116" y="30495"/>
                  <a:pt x="49350" y="30404"/>
                  <a:pt x="49597" y="30330"/>
                </a:cubicBezTo>
                <a:close/>
                <a:moveTo>
                  <a:pt x="50408" y="30764"/>
                </a:moveTo>
                <a:cubicBezTo>
                  <a:pt x="50413" y="30774"/>
                  <a:pt x="50421" y="30784"/>
                  <a:pt x="50426" y="30794"/>
                </a:cubicBezTo>
                <a:cubicBezTo>
                  <a:pt x="50431" y="30808"/>
                  <a:pt x="50435" y="30822"/>
                  <a:pt x="50439" y="30837"/>
                </a:cubicBezTo>
                <a:lnTo>
                  <a:pt x="50299" y="30837"/>
                </a:lnTo>
                <a:cubicBezTo>
                  <a:pt x="50335" y="30812"/>
                  <a:pt x="50371" y="30788"/>
                  <a:pt x="50408" y="30764"/>
                </a:cubicBezTo>
                <a:close/>
                <a:moveTo>
                  <a:pt x="37316" y="30545"/>
                </a:moveTo>
                <a:lnTo>
                  <a:pt x="37335" y="30806"/>
                </a:lnTo>
                <a:cubicBezTo>
                  <a:pt x="37323" y="30841"/>
                  <a:pt x="37322" y="30866"/>
                  <a:pt x="37328" y="30884"/>
                </a:cubicBezTo>
                <a:cubicBezTo>
                  <a:pt x="37267" y="30796"/>
                  <a:pt x="37205" y="30708"/>
                  <a:pt x="37148" y="30617"/>
                </a:cubicBezTo>
                <a:cubicBezTo>
                  <a:pt x="37204" y="30593"/>
                  <a:pt x="37259" y="30568"/>
                  <a:pt x="37316" y="30545"/>
                </a:cubicBezTo>
                <a:close/>
                <a:moveTo>
                  <a:pt x="28902" y="30891"/>
                </a:moveTo>
                <a:lnTo>
                  <a:pt x="28902" y="30891"/>
                </a:lnTo>
                <a:cubicBezTo>
                  <a:pt x="28890" y="30905"/>
                  <a:pt x="28877" y="30918"/>
                  <a:pt x="28863" y="30932"/>
                </a:cubicBezTo>
                <a:cubicBezTo>
                  <a:pt x="28831" y="30923"/>
                  <a:pt x="28801" y="30915"/>
                  <a:pt x="28768" y="30905"/>
                </a:cubicBezTo>
                <a:cubicBezTo>
                  <a:pt x="28813" y="30901"/>
                  <a:pt x="28857" y="30897"/>
                  <a:pt x="28902" y="30891"/>
                </a:cubicBezTo>
                <a:close/>
                <a:moveTo>
                  <a:pt x="35094" y="30899"/>
                </a:moveTo>
                <a:cubicBezTo>
                  <a:pt x="35119" y="30909"/>
                  <a:pt x="35143" y="30917"/>
                  <a:pt x="35168" y="30927"/>
                </a:cubicBezTo>
                <a:cubicBezTo>
                  <a:pt x="35120" y="30939"/>
                  <a:pt x="35073" y="30953"/>
                  <a:pt x="35024" y="30965"/>
                </a:cubicBezTo>
                <a:lnTo>
                  <a:pt x="35094" y="30899"/>
                </a:lnTo>
                <a:close/>
                <a:moveTo>
                  <a:pt x="14193" y="30871"/>
                </a:moveTo>
                <a:cubicBezTo>
                  <a:pt x="14323" y="30890"/>
                  <a:pt x="14453" y="30906"/>
                  <a:pt x="14582" y="30921"/>
                </a:cubicBezTo>
                <a:cubicBezTo>
                  <a:pt x="14601" y="30927"/>
                  <a:pt x="14621" y="30932"/>
                  <a:pt x="14638" y="30938"/>
                </a:cubicBezTo>
                <a:cubicBezTo>
                  <a:pt x="14508" y="30967"/>
                  <a:pt x="14377" y="30993"/>
                  <a:pt x="14248" y="31018"/>
                </a:cubicBezTo>
                <a:cubicBezTo>
                  <a:pt x="14220" y="30982"/>
                  <a:pt x="14195" y="30945"/>
                  <a:pt x="14168" y="30910"/>
                </a:cubicBezTo>
                <a:cubicBezTo>
                  <a:pt x="14176" y="30898"/>
                  <a:pt x="14186" y="30884"/>
                  <a:pt x="14193" y="30871"/>
                </a:cubicBezTo>
                <a:close/>
                <a:moveTo>
                  <a:pt x="63207" y="30920"/>
                </a:moveTo>
                <a:lnTo>
                  <a:pt x="63179" y="31018"/>
                </a:lnTo>
                <a:cubicBezTo>
                  <a:pt x="63152" y="30989"/>
                  <a:pt x="63126" y="30960"/>
                  <a:pt x="63098" y="30932"/>
                </a:cubicBezTo>
                <a:cubicBezTo>
                  <a:pt x="63122" y="30928"/>
                  <a:pt x="63147" y="30926"/>
                  <a:pt x="63171" y="30921"/>
                </a:cubicBezTo>
                <a:cubicBezTo>
                  <a:pt x="63182" y="30920"/>
                  <a:pt x="63195" y="30920"/>
                  <a:pt x="63207" y="30920"/>
                </a:cubicBezTo>
                <a:close/>
                <a:moveTo>
                  <a:pt x="12937" y="30575"/>
                </a:moveTo>
                <a:cubicBezTo>
                  <a:pt x="13122" y="30638"/>
                  <a:pt x="13310" y="30692"/>
                  <a:pt x="13501" y="30737"/>
                </a:cubicBezTo>
                <a:cubicBezTo>
                  <a:pt x="13514" y="30753"/>
                  <a:pt x="13524" y="30770"/>
                  <a:pt x="13536" y="30785"/>
                </a:cubicBezTo>
                <a:cubicBezTo>
                  <a:pt x="13410" y="30868"/>
                  <a:pt x="13283" y="30947"/>
                  <a:pt x="13154" y="31025"/>
                </a:cubicBezTo>
                <a:cubicBezTo>
                  <a:pt x="12795" y="31000"/>
                  <a:pt x="12437" y="30969"/>
                  <a:pt x="12079" y="30932"/>
                </a:cubicBezTo>
                <a:cubicBezTo>
                  <a:pt x="12041" y="30928"/>
                  <a:pt x="12005" y="30922"/>
                  <a:pt x="11967" y="30918"/>
                </a:cubicBezTo>
                <a:lnTo>
                  <a:pt x="12052" y="30890"/>
                </a:lnTo>
                <a:cubicBezTo>
                  <a:pt x="12349" y="30786"/>
                  <a:pt x="12644" y="30681"/>
                  <a:pt x="12937" y="30575"/>
                </a:cubicBezTo>
                <a:close/>
                <a:moveTo>
                  <a:pt x="24980" y="30947"/>
                </a:moveTo>
                <a:cubicBezTo>
                  <a:pt x="25090" y="30954"/>
                  <a:pt x="25200" y="30963"/>
                  <a:pt x="25309" y="30972"/>
                </a:cubicBezTo>
                <a:cubicBezTo>
                  <a:pt x="25191" y="31006"/>
                  <a:pt x="25074" y="31039"/>
                  <a:pt x="24957" y="31072"/>
                </a:cubicBezTo>
                <a:cubicBezTo>
                  <a:pt x="24963" y="31030"/>
                  <a:pt x="24971" y="30988"/>
                  <a:pt x="24980" y="30947"/>
                </a:cubicBezTo>
                <a:close/>
                <a:moveTo>
                  <a:pt x="57978" y="31065"/>
                </a:moveTo>
                <a:cubicBezTo>
                  <a:pt x="57980" y="31067"/>
                  <a:pt x="57984" y="31070"/>
                  <a:pt x="57985" y="31071"/>
                </a:cubicBezTo>
                <a:lnTo>
                  <a:pt x="57894" y="31075"/>
                </a:lnTo>
                <a:cubicBezTo>
                  <a:pt x="57891" y="31073"/>
                  <a:pt x="57885" y="31070"/>
                  <a:pt x="57881" y="31067"/>
                </a:cubicBezTo>
                <a:cubicBezTo>
                  <a:pt x="57914" y="31067"/>
                  <a:pt x="57945" y="31065"/>
                  <a:pt x="57978" y="31065"/>
                </a:cubicBezTo>
                <a:close/>
                <a:moveTo>
                  <a:pt x="39329" y="30725"/>
                </a:moveTo>
                <a:cubicBezTo>
                  <a:pt x="39337" y="30727"/>
                  <a:pt x="39345" y="30732"/>
                  <a:pt x="39353" y="30735"/>
                </a:cubicBezTo>
                <a:cubicBezTo>
                  <a:pt x="39383" y="30747"/>
                  <a:pt x="39413" y="30757"/>
                  <a:pt x="39443" y="30769"/>
                </a:cubicBezTo>
                <a:cubicBezTo>
                  <a:pt x="39422" y="30863"/>
                  <a:pt x="39399" y="30959"/>
                  <a:pt x="39379" y="31054"/>
                </a:cubicBezTo>
                <a:cubicBezTo>
                  <a:pt x="39347" y="31063"/>
                  <a:pt x="39315" y="31071"/>
                  <a:pt x="39284" y="31078"/>
                </a:cubicBezTo>
                <a:cubicBezTo>
                  <a:pt x="39306" y="30960"/>
                  <a:pt x="39318" y="30843"/>
                  <a:pt x="39329" y="30725"/>
                </a:cubicBezTo>
                <a:close/>
                <a:moveTo>
                  <a:pt x="57155" y="31079"/>
                </a:moveTo>
                <a:cubicBezTo>
                  <a:pt x="57158" y="31082"/>
                  <a:pt x="57164" y="31085"/>
                  <a:pt x="57168" y="31088"/>
                </a:cubicBezTo>
                <a:cubicBezTo>
                  <a:pt x="57146" y="31086"/>
                  <a:pt x="57124" y="31086"/>
                  <a:pt x="57103" y="31086"/>
                </a:cubicBezTo>
                <a:cubicBezTo>
                  <a:pt x="57109" y="31084"/>
                  <a:pt x="57117" y="31080"/>
                  <a:pt x="57123" y="31079"/>
                </a:cubicBezTo>
                <a:close/>
                <a:moveTo>
                  <a:pt x="21987" y="31017"/>
                </a:moveTo>
                <a:lnTo>
                  <a:pt x="21987" y="31017"/>
                </a:lnTo>
                <a:cubicBezTo>
                  <a:pt x="21828" y="31046"/>
                  <a:pt x="21666" y="31072"/>
                  <a:pt x="21504" y="31096"/>
                </a:cubicBezTo>
                <a:cubicBezTo>
                  <a:pt x="21470" y="31087"/>
                  <a:pt x="21435" y="31079"/>
                  <a:pt x="21399" y="31070"/>
                </a:cubicBezTo>
                <a:cubicBezTo>
                  <a:pt x="21594" y="31051"/>
                  <a:pt x="21791" y="31034"/>
                  <a:pt x="21987" y="31017"/>
                </a:cubicBezTo>
                <a:close/>
                <a:moveTo>
                  <a:pt x="33992" y="30509"/>
                </a:moveTo>
                <a:cubicBezTo>
                  <a:pt x="34129" y="30557"/>
                  <a:pt x="34265" y="30606"/>
                  <a:pt x="34402" y="30654"/>
                </a:cubicBezTo>
                <a:lnTo>
                  <a:pt x="34242" y="30815"/>
                </a:lnTo>
                <a:cubicBezTo>
                  <a:pt x="34145" y="30911"/>
                  <a:pt x="34056" y="31012"/>
                  <a:pt x="33961" y="31108"/>
                </a:cubicBezTo>
                <a:lnTo>
                  <a:pt x="32537" y="30579"/>
                </a:lnTo>
                <a:cubicBezTo>
                  <a:pt x="33021" y="30551"/>
                  <a:pt x="33506" y="30528"/>
                  <a:pt x="33992" y="30509"/>
                </a:cubicBezTo>
                <a:close/>
                <a:moveTo>
                  <a:pt x="15238" y="31109"/>
                </a:moveTo>
                <a:cubicBezTo>
                  <a:pt x="15262" y="31116"/>
                  <a:pt x="15286" y="31122"/>
                  <a:pt x="15309" y="31127"/>
                </a:cubicBezTo>
                <a:cubicBezTo>
                  <a:pt x="15266" y="31125"/>
                  <a:pt x="15226" y="31124"/>
                  <a:pt x="15183" y="31123"/>
                </a:cubicBezTo>
                <a:cubicBezTo>
                  <a:pt x="15201" y="31119"/>
                  <a:pt x="15220" y="31113"/>
                  <a:pt x="15238" y="31109"/>
                </a:cubicBezTo>
                <a:close/>
                <a:moveTo>
                  <a:pt x="29864" y="30789"/>
                </a:moveTo>
                <a:cubicBezTo>
                  <a:pt x="29937" y="30875"/>
                  <a:pt x="30013" y="30959"/>
                  <a:pt x="30094" y="31042"/>
                </a:cubicBezTo>
                <a:cubicBezTo>
                  <a:pt x="30088" y="31090"/>
                  <a:pt x="30083" y="31139"/>
                  <a:pt x="30077" y="31187"/>
                </a:cubicBezTo>
                <a:cubicBezTo>
                  <a:pt x="30068" y="31186"/>
                  <a:pt x="30058" y="31184"/>
                  <a:pt x="30050" y="31183"/>
                </a:cubicBezTo>
                <a:cubicBezTo>
                  <a:pt x="29785" y="31145"/>
                  <a:pt x="29527" y="31091"/>
                  <a:pt x="29272" y="31034"/>
                </a:cubicBezTo>
                <a:cubicBezTo>
                  <a:pt x="29332" y="30968"/>
                  <a:pt x="29390" y="30899"/>
                  <a:pt x="29446" y="30833"/>
                </a:cubicBezTo>
                <a:cubicBezTo>
                  <a:pt x="29586" y="30818"/>
                  <a:pt x="29724" y="30802"/>
                  <a:pt x="29864" y="30789"/>
                </a:cubicBezTo>
                <a:close/>
                <a:moveTo>
                  <a:pt x="36713" y="30789"/>
                </a:moveTo>
                <a:cubicBezTo>
                  <a:pt x="36787" y="30910"/>
                  <a:pt x="36860" y="31031"/>
                  <a:pt x="36945" y="31151"/>
                </a:cubicBezTo>
                <a:cubicBezTo>
                  <a:pt x="36957" y="31168"/>
                  <a:pt x="36969" y="31186"/>
                  <a:pt x="36981" y="31203"/>
                </a:cubicBezTo>
                <a:cubicBezTo>
                  <a:pt x="36915" y="31176"/>
                  <a:pt x="36849" y="31149"/>
                  <a:pt x="36783" y="31124"/>
                </a:cubicBezTo>
                <a:cubicBezTo>
                  <a:pt x="36749" y="31017"/>
                  <a:pt x="36718" y="30908"/>
                  <a:pt x="36689" y="30799"/>
                </a:cubicBezTo>
                <a:cubicBezTo>
                  <a:pt x="36696" y="30796"/>
                  <a:pt x="36706" y="30794"/>
                  <a:pt x="36713" y="30789"/>
                </a:cubicBezTo>
                <a:close/>
                <a:moveTo>
                  <a:pt x="19305" y="31000"/>
                </a:moveTo>
                <a:lnTo>
                  <a:pt x="19305" y="31000"/>
                </a:lnTo>
                <a:cubicBezTo>
                  <a:pt x="18919" y="31064"/>
                  <a:pt x="18537" y="31136"/>
                  <a:pt x="18159" y="31216"/>
                </a:cubicBezTo>
                <a:lnTo>
                  <a:pt x="18122" y="31064"/>
                </a:lnTo>
                <a:lnTo>
                  <a:pt x="18531" y="31047"/>
                </a:lnTo>
                <a:cubicBezTo>
                  <a:pt x="18789" y="31036"/>
                  <a:pt x="19047" y="31019"/>
                  <a:pt x="19305" y="31000"/>
                </a:cubicBezTo>
                <a:close/>
                <a:moveTo>
                  <a:pt x="17223" y="31072"/>
                </a:moveTo>
                <a:cubicBezTo>
                  <a:pt x="17360" y="31074"/>
                  <a:pt x="17497" y="31075"/>
                  <a:pt x="17633" y="31077"/>
                </a:cubicBezTo>
                <a:cubicBezTo>
                  <a:pt x="17646" y="31124"/>
                  <a:pt x="17658" y="31172"/>
                  <a:pt x="17669" y="31220"/>
                </a:cubicBezTo>
                <a:cubicBezTo>
                  <a:pt x="17519" y="31206"/>
                  <a:pt x="17369" y="31189"/>
                  <a:pt x="17220" y="31172"/>
                </a:cubicBezTo>
                <a:cubicBezTo>
                  <a:pt x="17220" y="31138"/>
                  <a:pt x="17222" y="31106"/>
                  <a:pt x="17223" y="31072"/>
                </a:cubicBezTo>
                <a:close/>
                <a:moveTo>
                  <a:pt x="27959" y="31007"/>
                </a:moveTo>
                <a:cubicBezTo>
                  <a:pt x="28170" y="31075"/>
                  <a:pt x="28386" y="31138"/>
                  <a:pt x="28604" y="31198"/>
                </a:cubicBezTo>
                <a:cubicBezTo>
                  <a:pt x="28596" y="31206"/>
                  <a:pt x="28586" y="31215"/>
                  <a:pt x="28577" y="31222"/>
                </a:cubicBezTo>
                <a:cubicBezTo>
                  <a:pt x="28340" y="31175"/>
                  <a:pt x="28108" y="31122"/>
                  <a:pt x="27877" y="31063"/>
                </a:cubicBezTo>
                <a:cubicBezTo>
                  <a:pt x="27893" y="31047"/>
                  <a:pt x="27908" y="31029"/>
                  <a:pt x="27924" y="31012"/>
                </a:cubicBezTo>
                <a:cubicBezTo>
                  <a:pt x="27936" y="31010"/>
                  <a:pt x="27947" y="31008"/>
                  <a:pt x="27959" y="31007"/>
                </a:cubicBezTo>
                <a:close/>
                <a:moveTo>
                  <a:pt x="43469" y="30970"/>
                </a:moveTo>
                <a:cubicBezTo>
                  <a:pt x="43520" y="30974"/>
                  <a:pt x="43569" y="30977"/>
                  <a:pt x="43619" y="30980"/>
                </a:cubicBezTo>
                <a:cubicBezTo>
                  <a:pt x="43586" y="31020"/>
                  <a:pt x="43548" y="31063"/>
                  <a:pt x="43511" y="31104"/>
                </a:cubicBezTo>
                <a:lnTo>
                  <a:pt x="43504" y="31108"/>
                </a:lnTo>
                <a:cubicBezTo>
                  <a:pt x="43417" y="31155"/>
                  <a:pt x="43332" y="31204"/>
                  <a:pt x="43245" y="31252"/>
                </a:cubicBezTo>
                <a:cubicBezTo>
                  <a:pt x="43272" y="31182"/>
                  <a:pt x="43299" y="31113"/>
                  <a:pt x="43324" y="31044"/>
                </a:cubicBezTo>
                <a:cubicBezTo>
                  <a:pt x="43371" y="31018"/>
                  <a:pt x="43420" y="30993"/>
                  <a:pt x="43469" y="30970"/>
                </a:cubicBezTo>
                <a:close/>
                <a:moveTo>
                  <a:pt x="20047" y="31237"/>
                </a:moveTo>
                <a:cubicBezTo>
                  <a:pt x="20051" y="31241"/>
                  <a:pt x="20053" y="31243"/>
                  <a:pt x="20057" y="31245"/>
                </a:cubicBezTo>
                <a:cubicBezTo>
                  <a:pt x="20021" y="31248"/>
                  <a:pt x="19986" y="31249"/>
                  <a:pt x="19950" y="31253"/>
                </a:cubicBezTo>
                <a:cubicBezTo>
                  <a:pt x="19983" y="31247"/>
                  <a:pt x="20015" y="31242"/>
                  <a:pt x="20047" y="31237"/>
                </a:cubicBezTo>
                <a:close/>
                <a:moveTo>
                  <a:pt x="29013" y="31300"/>
                </a:moveTo>
                <a:cubicBezTo>
                  <a:pt x="29022" y="31303"/>
                  <a:pt x="29032" y="31304"/>
                  <a:pt x="29043" y="31307"/>
                </a:cubicBezTo>
                <a:cubicBezTo>
                  <a:pt x="29032" y="31305"/>
                  <a:pt x="29022" y="31303"/>
                  <a:pt x="29011" y="31302"/>
                </a:cubicBezTo>
                <a:lnTo>
                  <a:pt x="29013" y="31300"/>
                </a:lnTo>
                <a:close/>
                <a:moveTo>
                  <a:pt x="24169" y="30920"/>
                </a:moveTo>
                <a:cubicBezTo>
                  <a:pt x="24174" y="30927"/>
                  <a:pt x="24181" y="30933"/>
                  <a:pt x="24186" y="30942"/>
                </a:cubicBezTo>
                <a:cubicBezTo>
                  <a:pt x="24256" y="31037"/>
                  <a:pt x="24322" y="31134"/>
                  <a:pt x="24388" y="31231"/>
                </a:cubicBezTo>
                <a:cubicBezTo>
                  <a:pt x="24271" y="31263"/>
                  <a:pt x="24156" y="31293"/>
                  <a:pt x="24041" y="31326"/>
                </a:cubicBezTo>
                <a:cubicBezTo>
                  <a:pt x="24028" y="31329"/>
                  <a:pt x="24016" y="31331"/>
                  <a:pt x="24004" y="31333"/>
                </a:cubicBezTo>
                <a:cubicBezTo>
                  <a:pt x="23977" y="31195"/>
                  <a:pt x="23938" y="31058"/>
                  <a:pt x="23885" y="30921"/>
                </a:cubicBezTo>
                <a:cubicBezTo>
                  <a:pt x="23981" y="30920"/>
                  <a:pt x="24075" y="30920"/>
                  <a:pt x="24169" y="30920"/>
                </a:cubicBezTo>
                <a:close/>
                <a:moveTo>
                  <a:pt x="31954" y="30771"/>
                </a:moveTo>
                <a:lnTo>
                  <a:pt x="31954" y="30771"/>
                </a:lnTo>
                <a:cubicBezTo>
                  <a:pt x="31971" y="30774"/>
                  <a:pt x="31991" y="30778"/>
                  <a:pt x="32009" y="30782"/>
                </a:cubicBezTo>
                <a:cubicBezTo>
                  <a:pt x="32078" y="30808"/>
                  <a:pt x="32146" y="30835"/>
                  <a:pt x="32213" y="30862"/>
                </a:cubicBezTo>
                <a:lnTo>
                  <a:pt x="32235" y="30833"/>
                </a:lnTo>
                <a:cubicBezTo>
                  <a:pt x="32253" y="30836"/>
                  <a:pt x="32270" y="30841"/>
                  <a:pt x="32290" y="30845"/>
                </a:cubicBezTo>
                <a:lnTo>
                  <a:pt x="33899" y="31176"/>
                </a:lnTo>
                <a:lnTo>
                  <a:pt x="33887" y="31188"/>
                </a:lnTo>
                <a:cubicBezTo>
                  <a:pt x="33357" y="31267"/>
                  <a:pt x="32820" y="31318"/>
                  <a:pt x="32277" y="31336"/>
                </a:cubicBezTo>
                <a:cubicBezTo>
                  <a:pt x="32263" y="31336"/>
                  <a:pt x="32250" y="31336"/>
                  <a:pt x="32237" y="31336"/>
                </a:cubicBezTo>
                <a:cubicBezTo>
                  <a:pt x="32211" y="31336"/>
                  <a:pt x="32185" y="31336"/>
                  <a:pt x="32159" y="31336"/>
                </a:cubicBezTo>
                <a:cubicBezTo>
                  <a:pt x="32094" y="31217"/>
                  <a:pt x="32029" y="31100"/>
                  <a:pt x="31959" y="30982"/>
                </a:cubicBezTo>
                <a:cubicBezTo>
                  <a:pt x="31957" y="30911"/>
                  <a:pt x="31954" y="30842"/>
                  <a:pt x="31954" y="30771"/>
                </a:cubicBezTo>
                <a:close/>
                <a:moveTo>
                  <a:pt x="41599" y="30818"/>
                </a:moveTo>
                <a:cubicBezTo>
                  <a:pt x="42001" y="30859"/>
                  <a:pt x="42405" y="30893"/>
                  <a:pt x="42808" y="30925"/>
                </a:cubicBezTo>
                <a:lnTo>
                  <a:pt x="42804" y="30937"/>
                </a:lnTo>
                <a:cubicBezTo>
                  <a:pt x="42758" y="30966"/>
                  <a:pt x="42711" y="30996"/>
                  <a:pt x="42668" y="31027"/>
                </a:cubicBezTo>
                <a:cubicBezTo>
                  <a:pt x="42529" y="31129"/>
                  <a:pt x="42395" y="31237"/>
                  <a:pt x="42264" y="31346"/>
                </a:cubicBezTo>
                <a:cubicBezTo>
                  <a:pt x="41942" y="31253"/>
                  <a:pt x="41625" y="31155"/>
                  <a:pt x="41309" y="31051"/>
                </a:cubicBezTo>
                <a:cubicBezTo>
                  <a:pt x="41289" y="31007"/>
                  <a:pt x="41270" y="30964"/>
                  <a:pt x="41249" y="30921"/>
                </a:cubicBezTo>
                <a:cubicBezTo>
                  <a:pt x="41365" y="30886"/>
                  <a:pt x="41483" y="30854"/>
                  <a:pt x="41599" y="30818"/>
                </a:cubicBezTo>
                <a:close/>
                <a:moveTo>
                  <a:pt x="47078" y="31204"/>
                </a:moveTo>
                <a:cubicBezTo>
                  <a:pt x="47092" y="31210"/>
                  <a:pt x="47105" y="31217"/>
                  <a:pt x="47120" y="31224"/>
                </a:cubicBezTo>
                <a:cubicBezTo>
                  <a:pt x="47075" y="31265"/>
                  <a:pt x="47033" y="31307"/>
                  <a:pt x="46990" y="31350"/>
                </a:cubicBezTo>
                <a:lnTo>
                  <a:pt x="47078" y="31204"/>
                </a:lnTo>
                <a:close/>
                <a:moveTo>
                  <a:pt x="48335" y="31139"/>
                </a:moveTo>
                <a:lnTo>
                  <a:pt x="48932" y="31144"/>
                </a:lnTo>
                <a:cubicBezTo>
                  <a:pt x="48963" y="31189"/>
                  <a:pt x="48991" y="31236"/>
                  <a:pt x="49018" y="31284"/>
                </a:cubicBezTo>
                <a:cubicBezTo>
                  <a:pt x="48984" y="31313"/>
                  <a:pt x="48948" y="31340"/>
                  <a:pt x="48914" y="31369"/>
                </a:cubicBezTo>
                <a:cubicBezTo>
                  <a:pt x="48836" y="31340"/>
                  <a:pt x="48754" y="31312"/>
                  <a:pt x="48673" y="31281"/>
                </a:cubicBezTo>
                <a:cubicBezTo>
                  <a:pt x="48559" y="31237"/>
                  <a:pt x="48445" y="31191"/>
                  <a:pt x="48331" y="31148"/>
                </a:cubicBezTo>
                <a:lnTo>
                  <a:pt x="48335" y="31139"/>
                </a:lnTo>
                <a:close/>
                <a:moveTo>
                  <a:pt x="38815" y="30584"/>
                </a:moveTo>
                <a:cubicBezTo>
                  <a:pt x="38802" y="30795"/>
                  <a:pt x="38777" y="31003"/>
                  <a:pt x="38724" y="31208"/>
                </a:cubicBezTo>
                <a:cubicBezTo>
                  <a:pt x="38390" y="31281"/>
                  <a:pt x="38053" y="31351"/>
                  <a:pt x="37712" y="31415"/>
                </a:cubicBezTo>
                <a:cubicBezTo>
                  <a:pt x="37583" y="31248"/>
                  <a:pt x="37461" y="31078"/>
                  <a:pt x="37343" y="30906"/>
                </a:cubicBezTo>
                <a:lnTo>
                  <a:pt x="37343" y="30906"/>
                </a:lnTo>
                <a:cubicBezTo>
                  <a:pt x="37360" y="30919"/>
                  <a:pt x="37385" y="30924"/>
                  <a:pt x="37415" y="30924"/>
                </a:cubicBezTo>
                <a:cubicBezTo>
                  <a:pt x="37511" y="30924"/>
                  <a:pt x="37658" y="30876"/>
                  <a:pt x="37763" y="30868"/>
                </a:cubicBezTo>
                <a:cubicBezTo>
                  <a:pt x="37865" y="30849"/>
                  <a:pt x="37974" y="30835"/>
                  <a:pt x="38071" y="30811"/>
                </a:cubicBezTo>
                <a:lnTo>
                  <a:pt x="38309" y="30750"/>
                </a:lnTo>
                <a:cubicBezTo>
                  <a:pt x="38466" y="30714"/>
                  <a:pt x="38609" y="30663"/>
                  <a:pt x="38753" y="30610"/>
                </a:cubicBezTo>
                <a:cubicBezTo>
                  <a:pt x="38775" y="30603"/>
                  <a:pt x="38795" y="30594"/>
                  <a:pt x="38815" y="30584"/>
                </a:cubicBezTo>
                <a:close/>
                <a:moveTo>
                  <a:pt x="8816" y="30815"/>
                </a:moveTo>
                <a:lnTo>
                  <a:pt x="8816" y="30815"/>
                </a:lnTo>
                <a:cubicBezTo>
                  <a:pt x="9267" y="30895"/>
                  <a:pt x="9721" y="30970"/>
                  <a:pt x="10179" y="31037"/>
                </a:cubicBezTo>
                <a:lnTo>
                  <a:pt x="10195" y="31132"/>
                </a:lnTo>
                <a:cubicBezTo>
                  <a:pt x="9892" y="31227"/>
                  <a:pt x="9590" y="31322"/>
                  <a:pt x="9283" y="31412"/>
                </a:cubicBezTo>
                <a:cubicBezTo>
                  <a:pt x="9252" y="31418"/>
                  <a:pt x="9221" y="31428"/>
                  <a:pt x="9191" y="31438"/>
                </a:cubicBezTo>
                <a:cubicBezTo>
                  <a:pt x="9085" y="31334"/>
                  <a:pt x="9001" y="31218"/>
                  <a:pt x="8936" y="31097"/>
                </a:cubicBezTo>
                <a:cubicBezTo>
                  <a:pt x="8887" y="31006"/>
                  <a:pt x="8848" y="30910"/>
                  <a:pt x="8816" y="30815"/>
                </a:cubicBezTo>
                <a:close/>
                <a:moveTo>
                  <a:pt x="16411" y="31358"/>
                </a:moveTo>
                <a:cubicBezTo>
                  <a:pt x="16483" y="31370"/>
                  <a:pt x="16556" y="31385"/>
                  <a:pt x="16628" y="31396"/>
                </a:cubicBezTo>
                <a:cubicBezTo>
                  <a:pt x="16645" y="31413"/>
                  <a:pt x="16661" y="31429"/>
                  <a:pt x="16676" y="31448"/>
                </a:cubicBezTo>
                <a:cubicBezTo>
                  <a:pt x="16587" y="31449"/>
                  <a:pt x="16498" y="31450"/>
                  <a:pt x="16410" y="31452"/>
                </a:cubicBezTo>
                <a:lnTo>
                  <a:pt x="16411" y="31358"/>
                </a:lnTo>
                <a:close/>
                <a:moveTo>
                  <a:pt x="23654" y="30944"/>
                </a:moveTo>
                <a:lnTo>
                  <a:pt x="23654" y="30944"/>
                </a:lnTo>
                <a:cubicBezTo>
                  <a:pt x="23581" y="31127"/>
                  <a:pt x="23518" y="31290"/>
                  <a:pt x="23463" y="31439"/>
                </a:cubicBezTo>
                <a:cubicBezTo>
                  <a:pt x="23396" y="31453"/>
                  <a:pt x="23328" y="31465"/>
                  <a:pt x="23262" y="31478"/>
                </a:cubicBezTo>
                <a:cubicBezTo>
                  <a:pt x="23027" y="31433"/>
                  <a:pt x="22795" y="31381"/>
                  <a:pt x="22564" y="31333"/>
                </a:cubicBezTo>
                <a:cubicBezTo>
                  <a:pt x="22608" y="31281"/>
                  <a:pt x="22654" y="31230"/>
                  <a:pt x="22697" y="31176"/>
                </a:cubicBezTo>
                <a:cubicBezTo>
                  <a:pt x="23022" y="31107"/>
                  <a:pt x="23340" y="31030"/>
                  <a:pt x="23654" y="30944"/>
                </a:cubicBezTo>
                <a:close/>
                <a:moveTo>
                  <a:pt x="62170" y="31063"/>
                </a:moveTo>
                <a:lnTo>
                  <a:pt x="62170" y="31063"/>
                </a:lnTo>
                <a:cubicBezTo>
                  <a:pt x="62103" y="31203"/>
                  <a:pt x="62037" y="31341"/>
                  <a:pt x="61969" y="31478"/>
                </a:cubicBezTo>
                <a:cubicBezTo>
                  <a:pt x="61961" y="31473"/>
                  <a:pt x="61953" y="31468"/>
                  <a:pt x="61945" y="31462"/>
                </a:cubicBezTo>
                <a:cubicBezTo>
                  <a:pt x="61941" y="31457"/>
                  <a:pt x="61937" y="31450"/>
                  <a:pt x="61933" y="31445"/>
                </a:cubicBezTo>
                <a:cubicBezTo>
                  <a:pt x="61860" y="31337"/>
                  <a:pt x="61781" y="31231"/>
                  <a:pt x="61705" y="31124"/>
                </a:cubicBezTo>
                <a:cubicBezTo>
                  <a:pt x="61861" y="31106"/>
                  <a:pt x="62015" y="31084"/>
                  <a:pt x="62170" y="31063"/>
                </a:cubicBezTo>
                <a:close/>
                <a:moveTo>
                  <a:pt x="57735" y="31418"/>
                </a:moveTo>
                <a:cubicBezTo>
                  <a:pt x="57783" y="31448"/>
                  <a:pt x="57829" y="31477"/>
                  <a:pt x="57876" y="31506"/>
                </a:cubicBezTo>
                <a:cubicBezTo>
                  <a:pt x="57840" y="31513"/>
                  <a:pt x="57804" y="31520"/>
                  <a:pt x="57768" y="31526"/>
                </a:cubicBezTo>
                <a:cubicBezTo>
                  <a:pt x="57757" y="31522"/>
                  <a:pt x="57745" y="31520"/>
                  <a:pt x="57734" y="31515"/>
                </a:cubicBezTo>
                <a:cubicBezTo>
                  <a:pt x="57648" y="31487"/>
                  <a:pt x="57564" y="31457"/>
                  <a:pt x="57479" y="31428"/>
                </a:cubicBezTo>
                <a:cubicBezTo>
                  <a:pt x="57474" y="31426"/>
                  <a:pt x="57472" y="31424"/>
                  <a:pt x="57471" y="31422"/>
                </a:cubicBezTo>
                <a:cubicBezTo>
                  <a:pt x="57559" y="31422"/>
                  <a:pt x="57647" y="31421"/>
                  <a:pt x="57735" y="31418"/>
                </a:cubicBezTo>
                <a:close/>
                <a:moveTo>
                  <a:pt x="60784" y="31228"/>
                </a:moveTo>
                <a:cubicBezTo>
                  <a:pt x="60830" y="31252"/>
                  <a:pt x="60875" y="31275"/>
                  <a:pt x="60920" y="31297"/>
                </a:cubicBezTo>
                <a:cubicBezTo>
                  <a:pt x="61028" y="31382"/>
                  <a:pt x="61132" y="31466"/>
                  <a:pt x="61236" y="31553"/>
                </a:cubicBezTo>
                <a:lnTo>
                  <a:pt x="61197" y="31543"/>
                </a:lnTo>
                <a:cubicBezTo>
                  <a:pt x="61060" y="31508"/>
                  <a:pt x="60923" y="31472"/>
                  <a:pt x="60792" y="31424"/>
                </a:cubicBezTo>
                <a:cubicBezTo>
                  <a:pt x="60652" y="31378"/>
                  <a:pt x="60515" y="31324"/>
                  <a:pt x="60383" y="31266"/>
                </a:cubicBezTo>
                <a:cubicBezTo>
                  <a:pt x="60516" y="31254"/>
                  <a:pt x="60651" y="31241"/>
                  <a:pt x="60784" y="31228"/>
                </a:cubicBezTo>
                <a:close/>
                <a:moveTo>
                  <a:pt x="13121" y="31453"/>
                </a:moveTo>
                <a:cubicBezTo>
                  <a:pt x="13087" y="31483"/>
                  <a:pt x="13054" y="31514"/>
                  <a:pt x="13018" y="31543"/>
                </a:cubicBezTo>
                <a:cubicBezTo>
                  <a:pt x="12924" y="31563"/>
                  <a:pt x="12830" y="31585"/>
                  <a:pt x="12740" y="31607"/>
                </a:cubicBezTo>
                <a:cubicBezTo>
                  <a:pt x="12841" y="31558"/>
                  <a:pt x="12944" y="31509"/>
                  <a:pt x="13041" y="31457"/>
                </a:cubicBezTo>
                <a:cubicBezTo>
                  <a:pt x="13068" y="31456"/>
                  <a:pt x="13095" y="31453"/>
                  <a:pt x="13121" y="31453"/>
                </a:cubicBezTo>
                <a:close/>
                <a:moveTo>
                  <a:pt x="51447" y="31145"/>
                </a:moveTo>
                <a:cubicBezTo>
                  <a:pt x="51956" y="31325"/>
                  <a:pt x="52485" y="31478"/>
                  <a:pt x="53033" y="31606"/>
                </a:cubicBezTo>
                <a:cubicBezTo>
                  <a:pt x="53034" y="31611"/>
                  <a:pt x="53036" y="31617"/>
                  <a:pt x="53036" y="31622"/>
                </a:cubicBezTo>
                <a:cubicBezTo>
                  <a:pt x="53006" y="31625"/>
                  <a:pt x="52975" y="31630"/>
                  <a:pt x="52943" y="31635"/>
                </a:cubicBezTo>
                <a:cubicBezTo>
                  <a:pt x="52644" y="31558"/>
                  <a:pt x="52329" y="31510"/>
                  <a:pt x="52014" y="31494"/>
                </a:cubicBezTo>
                <a:cubicBezTo>
                  <a:pt x="51932" y="31489"/>
                  <a:pt x="51850" y="31488"/>
                  <a:pt x="51768" y="31488"/>
                </a:cubicBezTo>
                <a:cubicBezTo>
                  <a:pt x="51664" y="31488"/>
                  <a:pt x="51560" y="31490"/>
                  <a:pt x="51457" y="31495"/>
                </a:cubicBezTo>
                <a:cubicBezTo>
                  <a:pt x="51353" y="31380"/>
                  <a:pt x="51258" y="31264"/>
                  <a:pt x="51166" y="31146"/>
                </a:cubicBezTo>
                <a:cubicBezTo>
                  <a:pt x="51259" y="31146"/>
                  <a:pt x="51352" y="31145"/>
                  <a:pt x="51447" y="31145"/>
                </a:cubicBezTo>
                <a:close/>
                <a:moveTo>
                  <a:pt x="56044" y="31408"/>
                </a:moveTo>
                <a:cubicBezTo>
                  <a:pt x="56122" y="31411"/>
                  <a:pt x="56202" y="31412"/>
                  <a:pt x="56280" y="31415"/>
                </a:cubicBezTo>
                <a:cubicBezTo>
                  <a:pt x="56420" y="31466"/>
                  <a:pt x="56558" y="31517"/>
                  <a:pt x="56699" y="31568"/>
                </a:cubicBezTo>
                <a:cubicBezTo>
                  <a:pt x="56717" y="31590"/>
                  <a:pt x="56732" y="31611"/>
                  <a:pt x="56748" y="31633"/>
                </a:cubicBezTo>
                <a:cubicBezTo>
                  <a:pt x="56730" y="31634"/>
                  <a:pt x="56709" y="31635"/>
                  <a:pt x="56689" y="31635"/>
                </a:cubicBezTo>
                <a:cubicBezTo>
                  <a:pt x="56548" y="31641"/>
                  <a:pt x="56406" y="31644"/>
                  <a:pt x="56263" y="31644"/>
                </a:cubicBezTo>
                <a:cubicBezTo>
                  <a:pt x="55896" y="31644"/>
                  <a:pt x="55527" y="31625"/>
                  <a:pt x="55161" y="31591"/>
                </a:cubicBezTo>
                <a:cubicBezTo>
                  <a:pt x="55334" y="31560"/>
                  <a:pt x="55508" y="31530"/>
                  <a:pt x="55681" y="31493"/>
                </a:cubicBezTo>
                <a:cubicBezTo>
                  <a:pt x="55803" y="31466"/>
                  <a:pt x="55923" y="31436"/>
                  <a:pt x="56044" y="31408"/>
                </a:cubicBezTo>
                <a:close/>
                <a:moveTo>
                  <a:pt x="35906" y="31201"/>
                </a:moveTo>
                <a:cubicBezTo>
                  <a:pt x="36000" y="31237"/>
                  <a:pt x="36095" y="31272"/>
                  <a:pt x="36190" y="31308"/>
                </a:cubicBezTo>
                <a:cubicBezTo>
                  <a:pt x="36210" y="31424"/>
                  <a:pt x="36233" y="31541"/>
                  <a:pt x="36255" y="31654"/>
                </a:cubicBezTo>
                <a:cubicBezTo>
                  <a:pt x="36164" y="31668"/>
                  <a:pt x="36071" y="31681"/>
                  <a:pt x="35980" y="31694"/>
                </a:cubicBezTo>
                <a:lnTo>
                  <a:pt x="35906" y="31201"/>
                </a:lnTo>
                <a:close/>
                <a:moveTo>
                  <a:pt x="72749" y="30484"/>
                </a:moveTo>
                <a:lnTo>
                  <a:pt x="73545" y="30963"/>
                </a:lnTo>
                <a:cubicBezTo>
                  <a:pt x="73038" y="31252"/>
                  <a:pt x="72467" y="31497"/>
                  <a:pt x="71860" y="31694"/>
                </a:cubicBezTo>
                <a:cubicBezTo>
                  <a:pt x="71911" y="31513"/>
                  <a:pt x="71949" y="31330"/>
                  <a:pt x="71964" y="31148"/>
                </a:cubicBezTo>
                <a:cubicBezTo>
                  <a:pt x="71980" y="30942"/>
                  <a:pt x="71975" y="30736"/>
                  <a:pt x="71946" y="30530"/>
                </a:cubicBezTo>
                <a:lnTo>
                  <a:pt x="72646" y="30491"/>
                </a:lnTo>
                <a:lnTo>
                  <a:pt x="72749" y="30484"/>
                </a:lnTo>
                <a:close/>
                <a:moveTo>
                  <a:pt x="20380" y="31513"/>
                </a:moveTo>
                <a:cubicBezTo>
                  <a:pt x="20456" y="31574"/>
                  <a:pt x="20534" y="31637"/>
                  <a:pt x="20609" y="31700"/>
                </a:cubicBezTo>
                <a:cubicBezTo>
                  <a:pt x="20571" y="31694"/>
                  <a:pt x="20534" y="31688"/>
                  <a:pt x="20495" y="31681"/>
                </a:cubicBezTo>
                <a:cubicBezTo>
                  <a:pt x="20152" y="31634"/>
                  <a:pt x="19806" y="31596"/>
                  <a:pt x="19460" y="31561"/>
                </a:cubicBezTo>
                <a:cubicBezTo>
                  <a:pt x="19768" y="31554"/>
                  <a:pt x="20075" y="31537"/>
                  <a:pt x="20380" y="31513"/>
                </a:cubicBezTo>
                <a:close/>
                <a:moveTo>
                  <a:pt x="24519" y="31548"/>
                </a:moveTo>
                <a:cubicBezTo>
                  <a:pt x="24522" y="31603"/>
                  <a:pt x="24522" y="31657"/>
                  <a:pt x="24527" y="31712"/>
                </a:cubicBezTo>
                <a:cubicBezTo>
                  <a:pt x="24387" y="31688"/>
                  <a:pt x="24246" y="31660"/>
                  <a:pt x="24107" y="31635"/>
                </a:cubicBezTo>
                <a:cubicBezTo>
                  <a:pt x="24137" y="31627"/>
                  <a:pt x="24170" y="31618"/>
                  <a:pt x="24201" y="31609"/>
                </a:cubicBezTo>
                <a:cubicBezTo>
                  <a:pt x="24308" y="31587"/>
                  <a:pt x="24413" y="31568"/>
                  <a:pt x="24519" y="31548"/>
                </a:cubicBezTo>
                <a:close/>
                <a:moveTo>
                  <a:pt x="68168" y="30725"/>
                </a:moveTo>
                <a:lnTo>
                  <a:pt x="68168" y="30725"/>
                </a:lnTo>
                <a:cubicBezTo>
                  <a:pt x="68152" y="30861"/>
                  <a:pt x="68137" y="30998"/>
                  <a:pt x="68120" y="31135"/>
                </a:cubicBezTo>
                <a:cubicBezTo>
                  <a:pt x="68010" y="31237"/>
                  <a:pt x="67896" y="31340"/>
                  <a:pt x="67784" y="31442"/>
                </a:cubicBezTo>
                <a:lnTo>
                  <a:pt x="67689" y="31527"/>
                </a:lnTo>
                <a:lnTo>
                  <a:pt x="67600" y="31598"/>
                </a:lnTo>
                <a:lnTo>
                  <a:pt x="67511" y="31669"/>
                </a:lnTo>
                <a:lnTo>
                  <a:pt x="67467" y="31705"/>
                </a:lnTo>
                <a:cubicBezTo>
                  <a:pt x="67461" y="31711"/>
                  <a:pt x="67451" y="31718"/>
                  <a:pt x="67448" y="31720"/>
                </a:cubicBezTo>
                <a:lnTo>
                  <a:pt x="67449" y="31696"/>
                </a:lnTo>
                <a:lnTo>
                  <a:pt x="67466" y="31509"/>
                </a:lnTo>
                <a:lnTo>
                  <a:pt x="67500" y="31235"/>
                </a:lnTo>
                <a:cubicBezTo>
                  <a:pt x="67522" y="31073"/>
                  <a:pt x="67553" y="30911"/>
                  <a:pt x="67581" y="30750"/>
                </a:cubicBezTo>
                <a:cubicBezTo>
                  <a:pt x="67777" y="30741"/>
                  <a:pt x="67972" y="30734"/>
                  <a:pt x="68168" y="30725"/>
                </a:cubicBezTo>
                <a:close/>
                <a:moveTo>
                  <a:pt x="49857" y="31145"/>
                </a:moveTo>
                <a:cubicBezTo>
                  <a:pt x="50075" y="31146"/>
                  <a:pt x="50293" y="31146"/>
                  <a:pt x="50511" y="31146"/>
                </a:cubicBezTo>
                <a:cubicBezTo>
                  <a:pt x="50544" y="31296"/>
                  <a:pt x="50571" y="31448"/>
                  <a:pt x="50593" y="31597"/>
                </a:cubicBezTo>
                <a:cubicBezTo>
                  <a:pt x="50379" y="31640"/>
                  <a:pt x="50172" y="31693"/>
                  <a:pt x="49972" y="31759"/>
                </a:cubicBezTo>
                <a:cubicBezTo>
                  <a:pt x="49844" y="31713"/>
                  <a:pt x="49718" y="31664"/>
                  <a:pt x="49590" y="31618"/>
                </a:cubicBezTo>
                <a:cubicBezTo>
                  <a:pt x="49588" y="31606"/>
                  <a:pt x="49586" y="31593"/>
                  <a:pt x="49584" y="31581"/>
                </a:cubicBezTo>
                <a:cubicBezTo>
                  <a:pt x="49568" y="31521"/>
                  <a:pt x="49548" y="31462"/>
                  <a:pt x="49526" y="31402"/>
                </a:cubicBezTo>
                <a:cubicBezTo>
                  <a:pt x="49634" y="31315"/>
                  <a:pt x="49744" y="31230"/>
                  <a:pt x="49857" y="31145"/>
                </a:cubicBezTo>
                <a:close/>
                <a:moveTo>
                  <a:pt x="46232" y="31100"/>
                </a:moveTo>
                <a:cubicBezTo>
                  <a:pt x="46454" y="31107"/>
                  <a:pt x="46676" y="31112"/>
                  <a:pt x="46897" y="31118"/>
                </a:cubicBezTo>
                <a:cubicBezTo>
                  <a:pt x="46915" y="31127"/>
                  <a:pt x="46936" y="31136"/>
                  <a:pt x="46956" y="31146"/>
                </a:cubicBezTo>
                <a:lnTo>
                  <a:pt x="46684" y="31388"/>
                </a:lnTo>
                <a:cubicBezTo>
                  <a:pt x="46673" y="31397"/>
                  <a:pt x="46663" y="31408"/>
                  <a:pt x="46652" y="31417"/>
                </a:cubicBezTo>
                <a:lnTo>
                  <a:pt x="46499" y="31364"/>
                </a:lnTo>
                <a:cubicBezTo>
                  <a:pt x="46413" y="31503"/>
                  <a:pt x="46315" y="31640"/>
                  <a:pt x="46214" y="31775"/>
                </a:cubicBezTo>
                <a:cubicBezTo>
                  <a:pt x="46165" y="31717"/>
                  <a:pt x="46112" y="31666"/>
                  <a:pt x="46053" y="31615"/>
                </a:cubicBezTo>
                <a:cubicBezTo>
                  <a:pt x="46036" y="31533"/>
                  <a:pt x="46028" y="31450"/>
                  <a:pt x="46015" y="31368"/>
                </a:cubicBezTo>
                <a:cubicBezTo>
                  <a:pt x="46089" y="31280"/>
                  <a:pt x="46160" y="31189"/>
                  <a:pt x="46232" y="31100"/>
                </a:cubicBezTo>
                <a:close/>
                <a:moveTo>
                  <a:pt x="38583" y="31603"/>
                </a:moveTo>
                <a:lnTo>
                  <a:pt x="38583" y="31603"/>
                </a:lnTo>
                <a:cubicBezTo>
                  <a:pt x="38555" y="31669"/>
                  <a:pt x="38527" y="31738"/>
                  <a:pt x="38491" y="31803"/>
                </a:cubicBezTo>
                <a:cubicBezTo>
                  <a:pt x="38393" y="31764"/>
                  <a:pt x="38297" y="31723"/>
                  <a:pt x="38199" y="31683"/>
                </a:cubicBezTo>
                <a:cubicBezTo>
                  <a:pt x="38328" y="31657"/>
                  <a:pt x="38454" y="31630"/>
                  <a:pt x="38583" y="31603"/>
                </a:cubicBezTo>
                <a:close/>
                <a:moveTo>
                  <a:pt x="21408" y="31401"/>
                </a:moveTo>
                <a:cubicBezTo>
                  <a:pt x="21542" y="31435"/>
                  <a:pt x="21677" y="31466"/>
                  <a:pt x="21814" y="31497"/>
                </a:cubicBezTo>
                <a:cubicBezTo>
                  <a:pt x="21710" y="31592"/>
                  <a:pt x="21604" y="31686"/>
                  <a:pt x="21492" y="31777"/>
                </a:cubicBezTo>
                <a:cubicBezTo>
                  <a:pt x="21480" y="31787"/>
                  <a:pt x="21466" y="31797"/>
                  <a:pt x="21453" y="31806"/>
                </a:cubicBezTo>
                <a:cubicBezTo>
                  <a:pt x="21344" y="31724"/>
                  <a:pt x="21240" y="31641"/>
                  <a:pt x="21144" y="31553"/>
                </a:cubicBezTo>
                <a:cubicBezTo>
                  <a:pt x="21108" y="31519"/>
                  <a:pt x="21078" y="31483"/>
                  <a:pt x="21043" y="31449"/>
                </a:cubicBezTo>
                <a:cubicBezTo>
                  <a:pt x="21165" y="31435"/>
                  <a:pt x="21286" y="31417"/>
                  <a:pt x="21408" y="31401"/>
                </a:cubicBezTo>
                <a:close/>
                <a:moveTo>
                  <a:pt x="51796" y="31804"/>
                </a:moveTo>
                <a:cubicBezTo>
                  <a:pt x="51784" y="31806"/>
                  <a:pt x="51773" y="31807"/>
                  <a:pt x="51761" y="31809"/>
                </a:cubicBezTo>
                <a:cubicBezTo>
                  <a:pt x="51760" y="31809"/>
                  <a:pt x="51759" y="31808"/>
                  <a:pt x="51757" y="31806"/>
                </a:cubicBezTo>
                <a:cubicBezTo>
                  <a:pt x="51770" y="31806"/>
                  <a:pt x="51782" y="31804"/>
                  <a:pt x="51796" y="31804"/>
                </a:cubicBezTo>
                <a:close/>
                <a:moveTo>
                  <a:pt x="10263" y="31482"/>
                </a:moveTo>
                <a:cubicBezTo>
                  <a:pt x="10270" y="31513"/>
                  <a:pt x="10278" y="31544"/>
                  <a:pt x="10287" y="31575"/>
                </a:cubicBezTo>
                <a:cubicBezTo>
                  <a:pt x="10174" y="31664"/>
                  <a:pt x="10062" y="31754"/>
                  <a:pt x="9953" y="31845"/>
                </a:cubicBezTo>
                <a:cubicBezTo>
                  <a:pt x="9917" y="31836"/>
                  <a:pt x="9880" y="31826"/>
                  <a:pt x="9844" y="31815"/>
                </a:cubicBezTo>
                <a:cubicBezTo>
                  <a:pt x="9737" y="31784"/>
                  <a:pt x="9638" y="31743"/>
                  <a:pt x="9546" y="31695"/>
                </a:cubicBezTo>
                <a:lnTo>
                  <a:pt x="10263" y="31482"/>
                </a:lnTo>
                <a:close/>
                <a:moveTo>
                  <a:pt x="62631" y="31058"/>
                </a:moveTo>
                <a:cubicBezTo>
                  <a:pt x="62759" y="31197"/>
                  <a:pt x="62888" y="31334"/>
                  <a:pt x="63019" y="31472"/>
                </a:cubicBezTo>
                <a:cubicBezTo>
                  <a:pt x="62969" y="31599"/>
                  <a:pt x="62913" y="31727"/>
                  <a:pt x="62853" y="31852"/>
                </a:cubicBezTo>
                <a:cubicBezTo>
                  <a:pt x="62755" y="31836"/>
                  <a:pt x="62656" y="31821"/>
                  <a:pt x="62558" y="31803"/>
                </a:cubicBezTo>
                <a:lnTo>
                  <a:pt x="62287" y="31754"/>
                </a:lnTo>
                <a:cubicBezTo>
                  <a:pt x="62401" y="31522"/>
                  <a:pt x="62515" y="31289"/>
                  <a:pt x="62631" y="31058"/>
                </a:cubicBezTo>
                <a:close/>
                <a:moveTo>
                  <a:pt x="35315" y="31353"/>
                </a:moveTo>
                <a:lnTo>
                  <a:pt x="35372" y="31770"/>
                </a:lnTo>
                <a:cubicBezTo>
                  <a:pt x="35077" y="31802"/>
                  <a:pt x="34778" y="31831"/>
                  <a:pt x="34479" y="31855"/>
                </a:cubicBezTo>
                <a:cubicBezTo>
                  <a:pt x="34490" y="31759"/>
                  <a:pt x="34499" y="31664"/>
                  <a:pt x="34506" y="31570"/>
                </a:cubicBezTo>
                <a:cubicBezTo>
                  <a:pt x="34659" y="31537"/>
                  <a:pt x="34810" y="31505"/>
                  <a:pt x="34962" y="31466"/>
                </a:cubicBezTo>
                <a:cubicBezTo>
                  <a:pt x="35081" y="31434"/>
                  <a:pt x="35198" y="31397"/>
                  <a:pt x="35315" y="31353"/>
                </a:cubicBezTo>
                <a:close/>
                <a:moveTo>
                  <a:pt x="41507" y="31494"/>
                </a:moveTo>
                <a:cubicBezTo>
                  <a:pt x="41652" y="31538"/>
                  <a:pt x="41801" y="31580"/>
                  <a:pt x="41947" y="31623"/>
                </a:cubicBezTo>
                <a:cubicBezTo>
                  <a:pt x="41854" y="31704"/>
                  <a:pt x="41763" y="31786"/>
                  <a:pt x="41675" y="31869"/>
                </a:cubicBezTo>
                <a:cubicBezTo>
                  <a:pt x="41620" y="31743"/>
                  <a:pt x="41562" y="31618"/>
                  <a:pt x="41507" y="31494"/>
                </a:cubicBezTo>
                <a:close/>
                <a:moveTo>
                  <a:pt x="11455" y="31224"/>
                </a:moveTo>
                <a:cubicBezTo>
                  <a:pt x="11729" y="31352"/>
                  <a:pt x="12054" y="31416"/>
                  <a:pt x="12378" y="31444"/>
                </a:cubicBezTo>
                <a:cubicBezTo>
                  <a:pt x="12033" y="31603"/>
                  <a:pt x="11668" y="31742"/>
                  <a:pt x="11283" y="31831"/>
                </a:cubicBezTo>
                <a:cubicBezTo>
                  <a:pt x="11152" y="31859"/>
                  <a:pt x="11020" y="31882"/>
                  <a:pt x="10888" y="31897"/>
                </a:cubicBezTo>
                <a:lnTo>
                  <a:pt x="10835" y="31691"/>
                </a:lnTo>
                <a:cubicBezTo>
                  <a:pt x="11031" y="31537"/>
                  <a:pt x="11232" y="31385"/>
                  <a:pt x="11439" y="31236"/>
                </a:cubicBezTo>
                <a:lnTo>
                  <a:pt x="11455" y="31224"/>
                </a:lnTo>
                <a:close/>
                <a:moveTo>
                  <a:pt x="51247" y="31831"/>
                </a:moveTo>
                <a:cubicBezTo>
                  <a:pt x="51263" y="31846"/>
                  <a:pt x="51278" y="31859"/>
                  <a:pt x="51292" y="31874"/>
                </a:cubicBezTo>
                <a:cubicBezTo>
                  <a:pt x="51232" y="31882"/>
                  <a:pt x="51171" y="31891"/>
                  <a:pt x="51111" y="31898"/>
                </a:cubicBezTo>
                <a:cubicBezTo>
                  <a:pt x="51110" y="31880"/>
                  <a:pt x="51110" y="31860"/>
                  <a:pt x="51107" y="31843"/>
                </a:cubicBezTo>
                <a:cubicBezTo>
                  <a:pt x="51154" y="31837"/>
                  <a:pt x="51201" y="31834"/>
                  <a:pt x="51247" y="31831"/>
                </a:cubicBezTo>
                <a:close/>
                <a:moveTo>
                  <a:pt x="44619" y="31241"/>
                </a:moveTo>
                <a:cubicBezTo>
                  <a:pt x="44742" y="31288"/>
                  <a:pt x="44863" y="31336"/>
                  <a:pt x="44978" y="31391"/>
                </a:cubicBezTo>
                <a:cubicBezTo>
                  <a:pt x="44923" y="31524"/>
                  <a:pt x="44826" y="31671"/>
                  <a:pt x="44728" y="31815"/>
                </a:cubicBezTo>
                <a:cubicBezTo>
                  <a:pt x="44706" y="31848"/>
                  <a:pt x="44678" y="31879"/>
                  <a:pt x="44655" y="31911"/>
                </a:cubicBezTo>
                <a:cubicBezTo>
                  <a:pt x="44370" y="31858"/>
                  <a:pt x="44089" y="31800"/>
                  <a:pt x="43811" y="31739"/>
                </a:cubicBezTo>
                <a:cubicBezTo>
                  <a:pt x="44073" y="31568"/>
                  <a:pt x="44341" y="31400"/>
                  <a:pt x="44619" y="31241"/>
                </a:cubicBezTo>
                <a:close/>
                <a:moveTo>
                  <a:pt x="63492" y="31955"/>
                </a:moveTo>
                <a:cubicBezTo>
                  <a:pt x="63493" y="31956"/>
                  <a:pt x="63495" y="31957"/>
                  <a:pt x="63496" y="31957"/>
                </a:cubicBezTo>
                <a:cubicBezTo>
                  <a:pt x="63495" y="31957"/>
                  <a:pt x="63494" y="31958"/>
                  <a:pt x="63494" y="31958"/>
                </a:cubicBezTo>
                <a:cubicBezTo>
                  <a:pt x="63492" y="31958"/>
                  <a:pt x="63492" y="31957"/>
                  <a:pt x="63491" y="31957"/>
                </a:cubicBezTo>
                <a:cubicBezTo>
                  <a:pt x="63491" y="31956"/>
                  <a:pt x="63492" y="31956"/>
                  <a:pt x="63492" y="31955"/>
                </a:cubicBezTo>
                <a:close/>
                <a:moveTo>
                  <a:pt x="30523" y="31832"/>
                </a:moveTo>
                <a:cubicBezTo>
                  <a:pt x="30570" y="31835"/>
                  <a:pt x="30618" y="31837"/>
                  <a:pt x="30667" y="31840"/>
                </a:cubicBezTo>
                <a:lnTo>
                  <a:pt x="30714" y="31961"/>
                </a:lnTo>
                <a:lnTo>
                  <a:pt x="30509" y="31956"/>
                </a:lnTo>
                <a:cubicBezTo>
                  <a:pt x="30513" y="31915"/>
                  <a:pt x="30519" y="31872"/>
                  <a:pt x="30523" y="31832"/>
                </a:cubicBezTo>
                <a:close/>
                <a:moveTo>
                  <a:pt x="30801" y="31954"/>
                </a:moveTo>
                <a:cubicBezTo>
                  <a:pt x="30802" y="31958"/>
                  <a:pt x="30802" y="31960"/>
                  <a:pt x="30802" y="31963"/>
                </a:cubicBezTo>
                <a:lnTo>
                  <a:pt x="30797" y="31963"/>
                </a:lnTo>
                <a:lnTo>
                  <a:pt x="30801" y="31954"/>
                </a:lnTo>
                <a:close/>
                <a:moveTo>
                  <a:pt x="33351" y="31759"/>
                </a:moveTo>
                <a:lnTo>
                  <a:pt x="33337" y="31773"/>
                </a:lnTo>
                <a:lnTo>
                  <a:pt x="33249" y="31880"/>
                </a:lnTo>
                <a:cubicBezTo>
                  <a:pt x="33231" y="31900"/>
                  <a:pt x="33216" y="31922"/>
                  <a:pt x="33198" y="31942"/>
                </a:cubicBezTo>
                <a:lnTo>
                  <a:pt x="32713" y="31960"/>
                </a:lnTo>
                <a:cubicBezTo>
                  <a:pt x="32624" y="31964"/>
                  <a:pt x="32536" y="31963"/>
                  <a:pt x="32448" y="31966"/>
                </a:cubicBezTo>
                <a:cubicBezTo>
                  <a:pt x="32435" y="31923"/>
                  <a:pt x="32422" y="31881"/>
                  <a:pt x="32405" y="31840"/>
                </a:cubicBezTo>
                <a:cubicBezTo>
                  <a:pt x="32724" y="31822"/>
                  <a:pt x="33039" y="31797"/>
                  <a:pt x="33351" y="31759"/>
                </a:cubicBezTo>
                <a:close/>
                <a:moveTo>
                  <a:pt x="50628" y="31924"/>
                </a:moveTo>
                <a:cubicBezTo>
                  <a:pt x="50630" y="31939"/>
                  <a:pt x="50630" y="31951"/>
                  <a:pt x="50630" y="31964"/>
                </a:cubicBezTo>
                <a:cubicBezTo>
                  <a:pt x="50616" y="31966"/>
                  <a:pt x="50600" y="31968"/>
                  <a:pt x="50584" y="31969"/>
                </a:cubicBezTo>
                <a:cubicBezTo>
                  <a:pt x="50563" y="31963"/>
                  <a:pt x="50542" y="31956"/>
                  <a:pt x="50521" y="31947"/>
                </a:cubicBezTo>
                <a:lnTo>
                  <a:pt x="50538" y="31943"/>
                </a:lnTo>
                <a:cubicBezTo>
                  <a:pt x="50567" y="31936"/>
                  <a:pt x="50599" y="31931"/>
                  <a:pt x="50628" y="31924"/>
                </a:cubicBezTo>
                <a:close/>
                <a:moveTo>
                  <a:pt x="26637" y="31193"/>
                </a:moveTo>
                <a:cubicBezTo>
                  <a:pt x="26781" y="31228"/>
                  <a:pt x="26922" y="31270"/>
                  <a:pt x="27058" y="31315"/>
                </a:cubicBezTo>
                <a:cubicBezTo>
                  <a:pt x="26829" y="31548"/>
                  <a:pt x="26594" y="31777"/>
                  <a:pt x="26334" y="31993"/>
                </a:cubicBezTo>
                <a:cubicBezTo>
                  <a:pt x="26044" y="31952"/>
                  <a:pt x="25756" y="31907"/>
                  <a:pt x="25470" y="31863"/>
                </a:cubicBezTo>
                <a:lnTo>
                  <a:pt x="25285" y="31653"/>
                </a:lnTo>
                <a:lnTo>
                  <a:pt x="25101" y="31445"/>
                </a:lnTo>
                <a:cubicBezTo>
                  <a:pt x="25611" y="31354"/>
                  <a:pt x="26122" y="31270"/>
                  <a:pt x="26637" y="31193"/>
                </a:cubicBezTo>
                <a:close/>
                <a:moveTo>
                  <a:pt x="45594" y="31862"/>
                </a:moveTo>
                <a:cubicBezTo>
                  <a:pt x="45611" y="31934"/>
                  <a:pt x="45633" y="32005"/>
                  <a:pt x="45655" y="32077"/>
                </a:cubicBezTo>
                <a:cubicBezTo>
                  <a:pt x="45583" y="32066"/>
                  <a:pt x="45510" y="32055"/>
                  <a:pt x="45436" y="32044"/>
                </a:cubicBezTo>
                <a:cubicBezTo>
                  <a:pt x="45490" y="31983"/>
                  <a:pt x="45541" y="31922"/>
                  <a:pt x="45594" y="31862"/>
                </a:cubicBezTo>
                <a:close/>
                <a:moveTo>
                  <a:pt x="39306" y="31442"/>
                </a:moveTo>
                <a:cubicBezTo>
                  <a:pt x="39282" y="31580"/>
                  <a:pt x="39258" y="31716"/>
                  <a:pt x="39238" y="31853"/>
                </a:cubicBezTo>
                <a:cubicBezTo>
                  <a:pt x="39226" y="31934"/>
                  <a:pt x="39220" y="32016"/>
                  <a:pt x="39210" y="32098"/>
                </a:cubicBezTo>
                <a:cubicBezTo>
                  <a:pt x="39122" y="32061"/>
                  <a:pt x="39033" y="32026"/>
                  <a:pt x="38944" y="31989"/>
                </a:cubicBezTo>
                <a:cubicBezTo>
                  <a:pt x="39042" y="31820"/>
                  <a:pt x="39117" y="31646"/>
                  <a:pt x="39177" y="31472"/>
                </a:cubicBezTo>
                <a:cubicBezTo>
                  <a:pt x="39220" y="31462"/>
                  <a:pt x="39263" y="31453"/>
                  <a:pt x="39306" y="31442"/>
                </a:cubicBezTo>
                <a:close/>
                <a:moveTo>
                  <a:pt x="27479" y="31476"/>
                </a:moveTo>
                <a:cubicBezTo>
                  <a:pt x="27653" y="31555"/>
                  <a:pt x="27812" y="31646"/>
                  <a:pt x="27952" y="31748"/>
                </a:cubicBezTo>
                <a:cubicBezTo>
                  <a:pt x="27773" y="31881"/>
                  <a:pt x="27583" y="32007"/>
                  <a:pt x="27385" y="32130"/>
                </a:cubicBezTo>
                <a:cubicBezTo>
                  <a:pt x="27214" y="32110"/>
                  <a:pt x="27045" y="32086"/>
                  <a:pt x="26873" y="32064"/>
                </a:cubicBezTo>
                <a:cubicBezTo>
                  <a:pt x="27003" y="31949"/>
                  <a:pt x="27125" y="31835"/>
                  <a:pt x="27241" y="31720"/>
                </a:cubicBezTo>
                <a:cubicBezTo>
                  <a:pt x="27323" y="31640"/>
                  <a:pt x="27399" y="31557"/>
                  <a:pt x="27479" y="31476"/>
                </a:cubicBezTo>
                <a:close/>
                <a:moveTo>
                  <a:pt x="15265" y="31937"/>
                </a:moveTo>
                <a:cubicBezTo>
                  <a:pt x="15353" y="31937"/>
                  <a:pt x="15441" y="31938"/>
                  <a:pt x="15529" y="31940"/>
                </a:cubicBezTo>
                <a:cubicBezTo>
                  <a:pt x="15391" y="32001"/>
                  <a:pt x="15256" y="32069"/>
                  <a:pt x="15130" y="32151"/>
                </a:cubicBezTo>
                <a:cubicBezTo>
                  <a:pt x="15074" y="32081"/>
                  <a:pt x="15016" y="32010"/>
                  <a:pt x="14961" y="31940"/>
                </a:cubicBezTo>
                <a:cubicBezTo>
                  <a:pt x="15062" y="31938"/>
                  <a:pt x="15164" y="31937"/>
                  <a:pt x="15265" y="31937"/>
                </a:cubicBezTo>
                <a:close/>
                <a:moveTo>
                  <a:pt x="11024" y="32158"/>
                </a:moveTo>
                <a:lnTo>
                  <a:pt x="11024" y="32158"/>
                </a:lnTo>
                <a:cubicBezTo>
                  <a:pt x="11008" y="32163"/>
                  <a:pt x="10992" y="32170"/>
                  <a:pt x="10977" y="32175"/>
                </a:cubicBezTo>
                <a:cubicBezTo>
                  <a:pt x="10966" y="32175"/>
                  <a:pt x="10959" y="32171"/>
                  <a:pt x="10956" y="32164"/>
                </a:cubicBezTo>
                <a:cubicBezTo>
                  <a:pt x="10980" y="32162"/>
                  <a:pt x="11002" y="32160"/>
                  <a:pt x="11024" y="32158"/>
                </a:cubicBezTo>
                <a:close/>
                <a:moveTo>
                  <a:pt x="48837" y="32036"/>
                </a:moveTo>
                <a:cubicBezTo>
                  <a:pt x="48920" y="32075"/>
                  <a:pt x="49001" y="32113"/>
                  <a:pt x="49084" y="32152"/>
                </a:cubicBezTo>
                <a:cubicBezTo>
                  <a:pt x="49083" y="32153"/>
                  <a:pt x="49081" y="32153"/>
                  <a:pt x="49079" y="32154"/>
                </a:cubicBezTo>
                <a:cubicBezTo>
                  <a:pt x="48942" y="32171"/>
                  <a:pt x="48808" y="32187"/>
                  <a:pt x="48672" y="32202"/>
                </a:cubicBezTo>
                <a:cubicBezTo>
                  <a:pt x="48723" y="32145"/>
                  <a:pt x="48782" y="32092"/>
                  <a:pt x="48837" y="32036"/>
                </a:cubicBezTo>
                <a:close/>
                <a:moveTo>
                  <a:pt x="22302" y="31607"/>
                </a:moveTo>
                <a:cubicBezTo>
                  <a:pt x="22647" y="31680"/>
                  <a:pt x="22992" y="31748"/>
                  <a:pt x="23340" y="31814"/>
                </a:cubicBezTo>
                <a:cubicBezTo>
                  <a:pt x="23330" y="31851"/>
                  <a:pt x="23319" y="31886"/>
                  <a:pt x="23312" y="31923"/>
                </a:cubicBezTo>
                <a:cubicBezTo>
                  <a:pt x="23287" y="32024"/>
                  <a:pt x="23266" y="32125"/>
                  <a:pt x="23243" y="32225"/>
                </a:cubicBezTo>
                <a:cubicBezTo>
                  <a:pt x="22816" y="32114"/>
                  <a:pt x="22379" y="32017"/>
                  <a:pt x="21940" y="31930"/>
                </a:cubicBezTo>
                <a:cubicBezTo>
                  <a:pt x="22011" y="31871"/>
                  <a:pt x="22084" y="31814"/>
                  <a:pt x="22151" y="31754"/>
                </a:cubicBezTo>
                <a:cubicBezTo>
                  <a:pt x="22204" y="31706"/>
                  <a:pt x="22251" y="31656"/>
                  <a:pt x="22302" y="31607"/>
                </a:cubicBezTo>
                <a:close/>
                <a:moveTo>
                  <a:pt x="28210" y="31969"/>
                </a:moveTo>
                <a:cubicBezTo>
                  <a:pt x="28290" y="32055"/>
                  <a:pt x="28353" y="32147"/>
                  <a:pt x="28406" y="32241"/>
                </a:cubicBezTo>
                <a:cubicBezTo>
                  <a:pt x="28236" y="32223"/>
                  <a:pt x="28067" y="32205"/>
                  <a:pt x="27897" y="32186"/>
                </a:cubicBezTo>
                <a:cubicBezTo>
                  <a:pt x="28005" y="32115"/>
                  <a:pt x="28109" y="32043"/>
                  <a:pt x="28210" y="31969"/>
                </a:cubicBezTo>
                <a:close/>
                <a:moveTo>
                  <a:pt x="47523" y="31417"/>
                </a:moveTo>
                <a:cubicBezTo>
                  <a:pt x="47560" y="31435"/>
                  <a:pt x="47598" y="31453"/>
                  <a:pt x="47634" y="31471"/>
                </a:cubicBezTo>
                <a:cubicBezTo>
                  <a:pt x="47520" y="31729"/>
                  <a:pt x="47410" y="31990"/>
                  <a:pt x="47307" y="32251"/>
                </a:cubicBezTo>
                <a:cubicBezTo>
                  <a:pt x="47167" y="32242"/>
                  <a:pt x="47028" y="32234"/>
                  <a:pt x="46887" y="32222"/>
                </a:cubicBezTo>
                <a:cubicBezTo>
                  <a:pt x="47028" y="31934"/>
                  <a:pt x="47241" y="31662"/>
                  <a:pt x="47523" y="31417"/>
                </a:cubicBezTo>
                <a:close/>
                <a:moveTo>
                  <a:pt x="71490" y="30555"/>
                </a:moveTo>
                <a:cubicBezTo>
                  <a:pt x="71517" y="30754"/>
                  <a:pt x="71526" y="30958"/>
                  <a:pt x="71506" y="31159"/>
                </a:cubicBezTo>
                <a:cubicBezTo>
                  <a:pt x="71485" y="31390"/>
                  <a:pt x="71434" y="31622"/>
                  <a:pt x="71351" y="31849"/>
                </a:cubicBezTo>
                <a:cubicBezTo>
                  <a:pt x="70564" y="32066"/>
                  <a:pt x="69722" y="32191"/>
                  <a:pt x="68862" y="32253"/>
                </a:cubicBezTo>
                <a:cubicBezTo>
                  <a:pt x="68851" y="32190"/>
                  <a:pt x="68839" y="32129"/>
                  <a:pt x="68832" y="32066"/>
                </a:cubicBezTo>
                <a:cubicBezTo>
                  <a:pt x="69063" y="31718"/>
                  <a:pt x="69249" y="31361"/>
                  <a:pt x="69392" y="30995"/>
                </a:cubicBezTo>
                <a:cubicBezTo>
                  <a:pt x="69539" y="30871"/>
                  <a:pt x="69697" y="30753"/>
                  <a:pt x="69863" y="30638"/>
                </a:cubicBezTo>
                <a:cubicBezTo>
                  <a:pt x="70405" y="30610"/>
                  <a:pt x="70948" y="30584"/>
                  <a:pt x="71490" y="30555"/>
                </a:cubicBezTo>
                <a:close/>
                <a:moveTo>
                  <a:pt x="17817" y="32147"/>
                </a:moveTo>
                <a:cubicBezTo>
                  <a:pt x="17843" y="32151"/>
                  <a:pt x="17865" y="32157"/>
                  <a:pt x="17889" y="32160"/>
                </a:cubicBezTo>
                <a:cubicBezTo>
                  <a:pt x="17898" y="32196"/>
                  <a:pt x="17906" y="32231"/>
                  <a:pt x="17912" y="32267"/>
                </a:cubicBezTo>
                <a:cubicBezTo>
                  <a:pt x="17882" y="32227"/>
                  <a:pt x="17849" y="32187"/>
                  <a:pt x="17817" y="32147"/>
                </a:cubicBezTo>
                <a:close/>
                <a:moveTo>
                  <a:pt x="48087" y="31683"/>
                </a:moveTo>
                <a:cubicBezTo>
                  <a:pt x="48196" y="31735"/>
                  <a:pt x="48307" y="31787"/>
                  <a:pt x="48417" y="31838"/>
                </a:cubicBezTo>
                <a:cubicBezTo>
                  <a:pt x="48274" y="31981"/>
                  <a:pt x="48136" y="32129"/>
                  <a:pt x="48009" y="32279"/>
                </a:cubicBezTo>
                <a:cubicBezTo>
                  <a:pt x="48000" y="32280"/>
                  <a:pt x="47994" y="32280"/>
                  <a:pt x="47986" y="32281"/>
                </a:cubicBezTo>
                <a:lnTo>
                  <a:pt x="47949" y="32285"/>
                </a:lnTo>
                <a:cubicBezTo>
                  <a:pt x="47909" y="32284"/>
                  <a:pt x="47868" y="32281"/>
                  <a:pt x="47828" y="32280"/>
                </a:cubicBezTo>
                <a:lnTo>
                  <a:pt x="47830" y="32273"/>
                </a:lnTo>
                <a:lnTo>
                  <a:pt x="48067" y="31727"/>
                </a:lnTo>
                <a:cubicBezTo>
                  <a:pt x="48073" y="31712"/>
                  <a:pt x="48080" y="31696"/>
                  <a:pt x="48087" y="31683"/>
                </a:cubicBezTo>
                <a:close/>
                <a:moveTo>
                  <a:pt x="62515" y="32133"/>
                </a:moveTo>
                <a:lnTo>
                  <a:pt x="62650" y="32158"/>
                </a:lnTo>
                <a:cubicBezTo>
                  <a:pt x="62663" y="32160"/>
                  <a:pt x="62679" y="32162"/>
                  <a:pt x="62694" y="32164"/>
                </a:cubicBezTo>
                <a:cubicBezTo>
                  <a:pt x="62670" y="32207"/>
                  <a:pt x="62648" y="32249"/>
                  <a:pt x="62625" y="32291"/>
                </a:cubicBezTo>
                <a:cubicBezTo>
                  <a:pt x="62601" y="32262"/>
                  <a:pt x="62575" y="32235"/>
                  <a:pt x="62549" y="32208"/>
                </a:cubicBezTo>
                <a:cubicBezTo>
                  <a:pt x="62539" y="32182"/>
                  <a:pt x="62526" y="32158"/>
                  <a:pt x="62515" y="32133"/>
                </a:cubicBezTo>
                <a:close/>
                <a:moveTo>
                  <a:pt x="67040" y="30773"/>
                </a:moveTo>
                <a:lnTo>
                  <a:pt x="67040" y="30773"/>
                </a:lnTo>
                <a:cubicBezTo>
                  <a:pt x="67013" y="30944"/>
                  <a:pt x="66985" y="31118"/>
                  <a:pt x="66960" y="31296"/>
                </a:cubicBezTo>
                <a:cubicBezTo>
                  <a:pt x="66927" y="31625"/>
                  <a:pt x="66887" y="31939"/>
                  <a:pt x="66861" y="32291"/>
                </a:cubicBezTo>
                <a:cubicBezTo>
                  <a:pt x="66211" y="32269"/>
                  <a:pt x="65563" y="32219"/>
                  <a:pt x="64916" y="32147"/>
                </a:cubicBezTo>
                <a:cubicBezTo>
                  <a:pt x="64834" y="31984"/>
                  <a:pt x="64737" y="31825"/>
                  <a:pt x="64624" y="31671"/>
                </a:cubicBezTo>
                <a:cubicBezTo>
                  <a:pt x="64733" y="31399"/>
                  <a:pt x="64851" y="31129"/>
                  <a:pt x="64968" y="30860"/>
                </a:cubicBezTo>
                <a:cubicBezTo>
                  <a:pt x="65660" y="30834"/>
                  <a:pt x="66350" y="30802"/>
                  <a:pt x="67040" y="30773"/>
                </a:cubicBezTo>
                <a:close/>
                <a:moveTo>
                  <a:pt x="68050" y="31786"/>
                </a:moveTo>
                <a:cubicBezTo>
                  <a:pt x="68050" y="31790"/>
                  <a:pt x="68049" y="31795"/>
                  <a:pt x="68049" y="31800"/>
                </a:cubicBezTo>
                <a:cubicBezTo>
                  <a:pt x="67983" y="31893"/>
                  <a:pt x="67922" y="31988"/>
                  <a:pt x="67854" y="32080"/>
                </a:cubicBezTo>
                <a:cubicBezTo>
                  <a:pt x="67811" y="32153"/>
                  <a:pt x="67770" y="32227"/>
                  <a:pt x="67729" y="32301"/>
                </a:cubicBezTo>
                <a:cubicBezTo>
                  <a:pt x="67694" y="32301"/>
                  <a:pt x="67658" y="32301"/>
                  <a:pt x="67623" y="32301"/>
                </a:cubicBezTo>
                <a:cubicBezTo>
                  <a:pt x="67552" y="32301"/>
                  <a:pt x="67481" y="32301"/>
                  <a:pt x="67411" y="32301"/>
                </a:cubicBezTo>
                <a:lnTo>
                  <a:pt x="67476" y="32249"/>
                </a:lnTo>
                <a:cubicBezTo>
                  <a:pt x="67653" y="32105"/>
                  <a:pt x="67840" y="31963"/>
                  <a:pt x="68010" y="31821"/>
                </a:cubicBezTo>
                <a:lnTo>
                  <a:pt x="68050" y="31786"/>
                </a:lnTo>
                <a:close/>
                <a:moveTo>
                  <a:pt x="25789" y="32231"/>
                </a:moveTo>
                <a:lnTo>
                  <a:pt x="25982" y="32260"/>
                </a:lnTo>
                <a:cubicBezTo>
                  <a:pt x="25947" y="32284"/>
                  <a:pt x="25912" y="32307"/>
                  <a:pt x="25876" y="32331"/>
                </a:cubicBezTo>
                <a:lnTo>
                  <a:pt x="25789" y="32231"/>
                </a:lnTo>
                <a:close/>
                <a:moveTo>
                  <a:pt x="32924" y="32279"/>
                </a:moveTo>
                <a:lnTo>
                  <a:pt x="32924" y="32279"/>
                </a:lnTo>
                <a:cubicBezTo>
                  <a:pt x="32903" y="32305"/>
                  <a:pt x="32885" y="32331"/>
                  <a:pt x="32864" y="32356"/>
                </a:cubicBezTo>
                <a:cubicBezTo>
                  <a:pt x="32804" y="32333"/>
                  <a:pt x="32744" y="32310"/>
                  <a:pt x="32684" y="32285"/>
                </a:cubicBezTo>
                <a:cubicBezTo>
                  <a:pt x="32765" y="32283"/>
                  <a:pt x="32846" y="32281"/>
                  <a:pt x="32924" y="32279"/>
                </a:cubicBezTo>
                <a:close/>
                <a:moveTo>
                  <a:pt x="28672" y="31607"/>
                </a:moveTo>
                <a:cubicBezTo>
                  <a:pt x="29111" y="31689"/>
                  <a:pt x="29559" y="31749"/>
                  <a:pt x="30011" y="31791"/>
                </a:cubicBezTo>
                <a:cubicBezTo>
                  <a:pt x="30004" y="31841"/>
                  <a:pt x="29999" y="31892"/>
                  <a:pt x="29994" y="31941"/>
                </a:cubicBezTo>
                <a:lnTo>
                  <a:pt x="29849" y="31936"/>
                </a:lnTo>
                <a:lnTo>
                  <a:pt x="29725" y="31934"/>
                </a:lnTo>
                <a:lnTo>
                  <a:pt x="29664" y="31933"/>
                </a:lnTo>
                <a:lnTo>
                  <a:pt x="29632" y="31931"/>
                </a:lnTo>
                <a:lnTo>
                  <a:pt x="29632" y="31931"/>
                </a:lnTo>
                <a:cubicBezTo>
                  <a:pt x="29637" y="31935"/>
                  <a:pt x="29648" y="31942"/>
                  <a:pt x="29654" y="31946"/>
                </a:cubicBezTo>
                <a:lnTo>
                  <a:pt x="29844" y="32054"/>
                </a:lnTo>
                <a:lnTo>
                  <a:pt x="29974" y="32127"/>
                </a:lnTo>
                <a:cubicBezTo>
                  <a:pt x="29964" y="32211"/>
                  <a:pt x="29956" y="32294"/>
                  <a:pt x="29946" y="32377"/>
                </a:cubicBezTo>
                <a:cubicBezTo>
                  <a:pt x="29629" y="32354"/>
                  <a:pt x="29311" y="32328"/>
                  <a:pt x="28995" y="32299"/>
                </a:cubicBezTo>
                <a:cubicBezTo>
                  <a:pt x="28920" y="32104"/>
                  <a:pt x="28786" y="31922"/>
                  <a:pt x="28627" y="31749"/>
                </a:cubicBezTo>
                <a:cubicBezTo>
                  <a:pt x="28608" y="31729"/>
                  <a:pt x="28586" y="31712"/>
                  <a:pt x="28566" y="31694"/>
                </a:cubicBezTo>
                <a:cubicBezTo>
                  <a:pt x="28601" y="31666"/>
                  <a:pt x="28638" y="31637"/>
                  <a:pt x="28672" y="31607"/>
                </a:cubicBezTo>
                <a:close/>
                <a:moveTo>
                  <a:pt x="51820" y="32366"/>
                </a:moveTo>
                <a:cubicBezTo>
                  <a:pt x="51824" y="32370"/>
                  <a:pt x="51830" y="32372"/>
                  <a:pt x="51834" y="32377"/>
                </a:cubicBezTo>
                <a:cubicBezTo>
                  <a:pt x="51824" y="32376"/>
                  <a:pt x="51814" y="32372"/>
                  <a:pt x="51807" y="32369"/>
                </a:cubicBezTo>
                <a:cubicBezTo>
                  <a:pt x="51810" y="32367"/>
                  <a:pt x="51815" y="32367"/>
                  <a:pt x="51820" y="32366"/>
                </a:cubicBezTo>
                <a:close/>
                <a:moveTo>
                  <a:pt x="40072" y="31252"/>
                </a:moveTo>
                <a:lnTo>
                  <a:pt x="40072" y="31252"/>
                </a:lnTo>
                <a:cubicBezTo>
                  <a:pt x="39956" y="31623"/>
                  <a:pt x="39890" y="32004"/>
                  <a:pt x="39889" y="32386"/>
                </a:cubicBezTo>
                <a:cubicBezTo>
                  <a:pt x="39811" y="32353"/>
                  <a:pt x="39734" y="32318"/>
                  <a:pt x="39657" y="32285"/>
                </a:cubicBezTo>
                <a:cubicBezTo>
                  <a:pt x="39683" y="32040"/>
                  <a:pt x="39715" y="31795"/>
                  <a:pt x="39756" y="31551"/>
                </a:cubicBezTo>
                <a:cubicBezTo>
                  <a:pt x="39769" y="31475"/>
                  <a:pt x="39786" y="31400"/>
                  <a:pt x="39800" y="31324"/>
                </a:cubicBezTo>
                <a:cubicBezTo>
                  <a:pt x="39891" y="31301"/>
                  <a:pt x="39982" y="31275"/>
                  <a:pt x="40072" y="31252"/>
                </a:cubicBezTo>
                <a:close/>
                <a:moveTo>
                  <a:pt x="30460" y="32403"/>
                </a:moveTo>
                <a:lnTo>
                  <a:pt x="30485" y="32416"/>
                </a:lnTo>
                <a:cubicBezTo>
                  <a:pt x="30475" y="32416"/>
                  <a:pt x="30467" y="32416"/>
                  <a:pt x="30459" y="32415"/>
                </a:cubicBezTo>
                <a:cubicBezTo>
                  <a:pt x="30459" y="32411"/>
                  <a:pt x="30460" y="32406"/>
                  <a:pt x="30460" y="32403"/>
                </a:cubicBezTo>
                <a:close/>
                <a:moveTo>
                  <a:pt x="18308" y="31832"/>
                </a:moveTo>
                <a:cubicBezTo>
                  <a:pt x="18315" y="31832"/>
                  <a:pt x="18323" y="31832"/>
                  <a:pt x="18330" y="31833"/>
                </a:cubicBezTo>
                <a:cubicBezTo>
                  <a:pt x="19239" y="31871"/>
                  <a:pt x="20136" y="31988"/>
                  <a:pt x="21019" y="32127"/>
                </a:cubicBezTo>
                <a:cubicBezTo>
                  <a:pt x="20857" y="32238"/>
                  <a:pt x="20688" y="32343"/>
                  <a:pt x="20512" y="32442"/>
                </a:cubicBezTo>
                <a:cubicBezTo>
                  <a:pt x="19814" y="32206"/>
                  <a:pt x="19078" y="32015"/>
                  <a:pt x="18318" y="31872"/>
                </a:cubicBezTo>
                <a:cubicBezTo>
                  <a:pt x="18315" y="31859"/>
                  <a:pt x="18311" y="31845"/>
                  <a:pt x="18308" y="31832"/>
                </a:cubicBezTo>
                <a:close/>
                <a:moveTo>
                  <a:pt x="7490" y="30557"/>
                </a:moveTo>
                <a:cubicBezTo>
                  <a:pt x="7695" y="30601"/>
                  <a:pt x="7902" y="30643"/>
                  <a:pt x="8109" y="30686"/>
                </a:cubicBezTo>
                <a:cubicBezTo>
                  <a:pt x="8191" y="30702"/>
                  <a:pt x="8273" y="30715"/>
                  <a:pt x="8354" y="30730"/>
                </a:cubicBezTo>
                <a:cubicBezTo>
                  <a:pt x="8360" y="30751"/>
                  <a:pt x="8364" y="30772"/>
                  <a:pt x="8371" y="30791"/>
                </a:cubicBezTo>
                <a:cubicBezTo>
                  <a:pt x="8447" y="31052"/>
                  <a:pt x="8580" y="31314"/>
                  <a:pt x="8805" y="31553"/>
                </a:cubicBezTo>
                <a:cubicBezTo>
                  <a:pt x="8588" y="31618"/>
                  <a:pt x="8370" y="31683"/>
                  <a:pt x="8149" y="31743"/>
                </a:cubicBezTo>
                <a:lnTo>
                  <a:pt x="6996" y="32050"/>
                </a:lnTo>
                <a:cubicBezTo>
                  <a:pt x="6804" y="32100"/>
                  <a:pt x="6613" y="32154"/>
                  <a:pt x="6418" y="32201"/>
                </a:cubicBezTo>
                <a:lnTo>
                  <a:pt x="5889" y="32326"/>
                </a:lnTo>
                <a:lnTo>
                  <a:pt x="5274" y="32470"/>
                </a:lnTo>
                <a:lnTo>
                  <a:pt x="5670" y="32104"/>
                </a:lnTo>
                <a:lnTo>
                  <a:pt x="5873" y="31918"/>
                </a:lnTo>
                <a:lnTo>
                  <a:pt x="6211" y="31626"/>
                </a:lnTo>
                <a:lnTo>
                  <a:pt x="6890" y="31041"/>
                </a:lnTo>
                <a:lnTo>
                  <a:pt x="7490" y="30557"/>
                </a:lnTo>
                <a:close/>
                <a:moveTo>
                  <a:pt x="31358" y="32295"/>
                </a:moveTo>
                <a:lnTo>
                  <a:pt x="31358" y="32295"/>
                </a:lnTo>
                <a:cubicBezTo>
                  <a:pt x="31391" y="32296"/>
                  <a:pt x="31426" y="32298"/>
                  <a:pt x="31459" y="32298"/>
                </a:cubicBezTo>
                <a:lnTo>
                  <a:pt x="31707" y="32298"/>
                </a:lnTo>
                <a:cubicBezTo>
                  <a:pt x="31725" y="32364"/>
                  <a:pt x="31740" y="32429"/>
                  <a:pt x="31761" y="32495"/>
                </a:cubicBezTo>
                <a:lnTo>
                  <a:pt x="31599" y="32484"/>
                </a:lnTo>
                <a:lnTo>
                  <a:pt x="31388" y="32471"/>
                </a:lnTo>
                <a:cubicBezTo>
                  <a:pt x="31379" y="32413"/>
                  <a:pt x="31367" y="32354"/>
                  <a:pt x="31358" y="32295"/>
                </a:cubicBezTo>
                <a:close/>
                <a:moveTo>
                  <a:pt x="53133" y="32062"/>
                </a:moveTo>
                <a:cubicBezTo>
                  <a:pt x="53166" y="32207"/>
                  <a:pt x="53209" y="32351"/>
                  <a:pt x="53248" y="32496"/>
                </a:cubicBezTo>
                <a:cubicBezTo>
                  <a:pt x="53166" y="32506"/>
                  <a:pt x="53082" y="32513"/>
                  <a:pt x="53004" y="32525"/>
                </a:cubicBezTo>
                <a:cubicBezTo>
                  <a:pt x="52903" y="32516"/>
                  <a:pt x="52801" y="32507"/>
                  <a:pt x="52701" y="32500"/>
                </a:cubicBezTo>
                <a:cubicBezTo>
                  <a:pt x="52646" y="32496"/>
                  <a:pt x="52590" y="32492"/>
                  <a:pt x="52535" y="32490"/>
                </a:cubicBezTo>
                <a:cubicBezTo>
                  <a:pt x="52447" y="32420"/>
                  <a:pt x="52356" y="32350"/>
                  <a:pt x="52272" y="32279"/>
                </a:cubicBezTo>
                <a:cubicBezTo>
                  <a:pt x="52566" y="32218"/>
                  <a:pt x="52851" y="32142"/>
                  <a:pt x="53133" y="32062"/>
                </a:cubicBezTo>
                <a:close/>
                <a:moveTo>
                  <a:pt x="73913" y="31183"/>
                </a:moveTo>
                <a:lnTo>
                  <a:pt x="74042" y="31260"/>
                </a:lnTo>
                <a:cubicBezTo>
                  <a:pt x="73322" y="31748"/>
                  <a:pt x="72494" y="32170"/>
                  <a:pt x="71588" y="32507"/>
                </a:cubicBezTo>
                <a:cubicBezTo>
                  <a:pt x="71552" y="32520"/>
                  <a:pt x="71516" y="32531"/>
                  <a:pt x="71480" y="32545"/>
                </a:cubicBezTo>
                <a:cubicBezTo>
                  <a:pt x="71572" y="32399"/>
                  <a:pt x="71651" y="32250"/>
                  <a:pt x="71716" y="32099"/>
                </a:cubicBezTo>
                <a:cubicBezTo>
                  <a:pt x="72272" y="31936"/>
                  <a:pt x="72799" y="31738"/>
                  <a:pt x="73293" y="31508"/>
                </a:cubicBezTo>
                <a:cubicBezTo>
                  <a:pt x="73508" y="31406"/>
                  <a:pt x="73714" y="31297"/>
                  <a:pt x="73913" y="31183"/>
                </a:cubicBezTo>
                <a:close/>
                <a:moveTo>
                  <a:pt x="45156" y="32349"/>
                </a:moveTo>
                <a:cubicBezTo>
                  <a:pt x="45284" y="32369"/>
                  <a:pt x="45413" y="32393"/>
                  <a:pt x="45544" y="32413"/>
                </a:cubicBezTo>
                <a:cubicBezTo>
                  <a:pt x="45568" y="32416"/>
                  <a:pt x="45594" y="32417"/>
                  <a:pt x="45619" y="32422"/>
                </a:cubicBezTo>
                <a:cubicBezTo>
                  <a:pt x="45590" y="32452"/>
                  <a:pt x="45561" y="32482"/>
                  <a:pt x="45534" y="32512"/>
                </a:cubicBezTo>
                <a:cubicBezTo>
                  <a:pt x="45341" y="32528"/>
                  <a:pt x="45147" y="32541"/>
                  <a:pt x="44954" y="32557"/>
                </a:cubicBezTo>
                <a:cubicBezTo>
                  <a:pt x="45020" y="32489"/>
                  <a:pt x="45090" y="32419"/>
                  <a:pt x="45156" y="32349"/>
                </a:cubicBezTo>
                <a:close/>
                <a:moveTo>
                  <a:pt x="42001" y="32599"/>
                </a:moveTo>
                <a:cubicBezTo>
                  <a:pt x="41997" y="32601"/>
                  <a:pt x="41995" y="32605"/>
                  <a:pt x="41990" y="32607"/>
                </a:cubicBezTo>
                <a:cubicBezTo>
                  <a:pt x="41990" y="32607"/>
                  <a:pt x="41990" y="32606"/>
                  <a:pt x="41989" y="32605"/>
                </a:cubicBezTo>
                <a:cubicBezTo>
                  <a:pt x="41994" y="32604"/>
                  <a:pt x="41997" y="32601"/>
                  <a:pt x="42001" y="32599"/>
                </a:cubicBezTo>
                <a:close/>
                <a:moveTo>
                  <a:pt x="44001" y="32141"/>
                </a:moveTo>
                <a:cubicBezTo>
                  <a:pt x="44137" y="32169"/>
                  <a:pt x="44275" y="32195"/>
                  <a:pt x="44414" y="32220"/>
                </a:cubicBezTo>
                <a:cubicBezTo>
                  <a:pt x="44292" y="32362"/>
                  <a:pt x="44161" y="32498"/>
                  <a:pt x="44020" y="32631"/>
                </a:cubicBezTo>
                <a:cubicBezTo>
                  <a:pt x="43997" y="32632"/>
                  <a:pt x="43973" y="32634"/>
                  <a:pt x="43949" y="32635"/>
                </a:cubicBezTo>
                <a:cubicBezTo>
                  <a:pt x="43978" y="32470"/>
                  <a:pt x="43996" y="32305"/>
                  <a:pt x="44001" y="32141"/>
                </a:cubicBezTo>
                <a:close/>
                <a:moveTo>
                  <a:pt x="58247" y="32104"/>
                </a:moveTo>
                <a:lnTo>
                  <a:pt x="58726" y="32263"/>
                </a:lnTo>
                <a:lnTo>
                  <a:pt x="58914" y="32322"/>
                </a:lnTo>
                <a:cubicBezTo>
                  <a:pt x="58981" y="32392"/>
                  <a:pt x="59044" y="32463"/>
                  <a:pt x="59102" y="32536"/>
                </a:cubicBezTo>
                <a:cubicBezTo>
                  <a:pt x="59131" y="32572"/>
                  <a:pt x="59157" y="32610"/>
                  <a:pt x="59183" y="32647"/>
                </a:cubicBezTo>
                <a:cubicBezTo>
                  <a:pt x="58862" y="32473"/>
                  <a:pt x="58552" y="32290"/>
                  <a:pt x="58247" y="32104"/>
                </a:cubicBezTo>
                <a:close/>
                <a:moveTo>
                  <a:pt x="22570" y="32442"/>
                </a:moveTo>
                <a:cubicBezTo>
                  <a:pt x="22769" y="32490"/>
                  <a:pt x="22965" y="32539"/>
                  <a:pt x="23160" y="32593"/>
                </a:cubicBezTo>
                <a:cubicBezTo>
                  <a:pt x="23155" y="32617"/>
                  <a:pt x="23150" y="32643"/>
                  <a:pt x="23145" y="32667"/>
                </a:cubicBezTo>
                <a:cubicBezTo>
                  <a:pt x="22946" y="32599"/>
                  <a:pt x="22756" y="32523"/>
                  <a:pt x="22570" y="32442"/>
                </a:cubicBezTo>
                <a:close/>
                <a:moveTo>
                  <a:pt x="24049" y="31946"/>
                </a:moveTo>
                <a:cubicBezTo>
                  <a:pt x="24224" y="31978"/>
                  <a:pt x="24401" y="32006"/>
                  <a:pt x="24578" y="32037"/>
                </a:cubicBezTo>
                <a:cubicBezTo>
                  <a:pt x="24599" y="32140"/>
                  <a:pt x="24633" y="32242"/>
                  <a:pt x="24660" y="32345"/>
                </a:cubicBezTo>
                <a:cubicBezTo>
                  <a:pt x="24684" y="32426"/>
                  <a:pt x="24712" y="32511"/>
                  <a:pt x="24751" y="32596"/>
                </a:cubicBezTo>
                <a:lnTo>
                  <a:pt x="24739" y="32678"/>
                </a:lnTo>
                <a:cubicBezTo>
                  <a:pt x="24513" y="32601"/>
                  <a:pt x="24288" y="32524"/>
                  <a:pt x="24055" y="32453"/>
                </a:cubicBezTo>
                <a:lnTo>
                  <a:pt x="23999" y="32437"/>
                </a:lnTo>
                <a:cubicBezTo>
                  <a:pt x="24026" y="32273"/>
                  <a:pt x="24043" y="32110"/>
                  <a:pt x="24049" y="31946"/>
                </a:cubicBezTo>
                <a:close/>
                <a:moveTo>
                  <a:pt x="59669" y="31326"/>
                </a:moveTo>
                <a:cubicBezTo>
                  <a:pt x="60030" y="31530"/>
                  <a:pt x="60439" y="31693"/>
                  <a:pt x="60881" y="31814"/>
                </a:cubicBezTo>
                <a:cubicBezTo>
                  <a:pt x="61165" y="31891"/>
                  <a:pt x="61444" y="31939"/>
                  <a:pt x="61719" y="31991"/>
                </a:cubicBezTo>
                <a:cubicBezTo>
                  <a:pt x="61605" y="32225"/>
                  <a:pt x="61489" y="32462"/>
                  <a:pt x="61376" y="32696"/>
                </a:cubicBezTo>
                <a:cubicBezTo>
                  <a:pt x="60965" y="32558"/>
                  <a:pt x="60555" y="32422"/>
                  <a:pt x="60142" y="32291"/>
                </a:cubicBezTo>
                <a:lnTo>
                  <a:pt x="59172" y="31517"/>
                </a:lnTo>
                <a:cubicBezTo>
                  <a:pt x="59317" y="31460"/>
                  <a:pt x="59458" y="31399"/>
                  <a:pt x="59592" y="31331"/>
                </a:cubicBezTo>
                <a:cubicBezTo>
                  <a:pt x="59617" y="31330"/>
                  <a:pt x="59643" y="31329"/>
                  <a:pt x="59669" y="31326"/>
                </a:cubicBezTo>
                <a:close/>
                <a:moveTo>
                  <a:pt x="34008" y="32224"/>
                </a:moveTo>
                <a:cubicBezTo>
                  <a:pt x="33988" y="32386"/>
                  <a:pt x="33967" y="32546"/>
                  <a:pt x="33943" y="32706"/>
                </a:cubicBezTo>
                <a:cubicBezTo>
                  <a:pt x="33790" y="32666"/>
                  <a:pt x="33639" y="32622"/>
                  <a:pt x="33492" y="32576"/>
                </a:cubicBezTo>
                <a:cubicBezTo>
                  <a:pt x="33590" y="32463"/>
                  <a:pt x="33692" y="32351"/>
                  <a:pt x="33792" y="32238"/>
                </a:cubicBezTo>
                <a:cubicBezTo>
                  <a:pt x="33865" y="32234"/>
                  <a:pt x="33936" y="32229"/>
                  <a:pt x="34008" y="32224"/>
                </a:cubicBezTo>
                <a:close/>
                <a:moveTo>
                  <a:pt x="43419" y="32013"/>
                </a:moveTo>
                <a:cubicBezTo>
                  <a:pt x="43587" y="32053"/>
                  <a:pt x="43756" y="32089"/>
                  <a:pt x="43925" y="32125"/>
                </a:cubicBezTo>
                <a:cubicBezTo>
                  <a:pt x="43882" y="32305"/>
                  <a:pt x="43832" y="32482"/>
                  <a:pt x="43769" y="32651"/>
                </a:cubicBezTo>
                <a:cubicBezTo>
                  <a:pt x="43398" y="32676"/>
                  <a:pt x="43029" y="32694"/>
                  <a:pt x="42660" y="32716"/>
                </a:cubicBezTo>
                <a:cubicBezTo>
                  <a:pt x="42691" y="32645"/>
                  <a:pt x="42721" y="32573"/>
                  <a:pt x="42750" y="32502"/>
                </a:cubicBezTo>
                <a:cubicBezTo>
                  <a:pt x="42847" y="32427"/>
                  <a:pt x="42939" y="32351"/>
                  <a:pt x="43038" y="32278"/>
                </a:cubicBezTo>
                <a:cubicBezTo>
                  <a:pt x="43161" y="32187"/>
                  <a:pt x="43292" y="32102"/>
                  <a:pt x="43419" y="32013"/>
                </a:cubicBezTo>
                <a:close/>
                <a:moveTo>
                  <a:pt x="47666" y="32727"/>
                </a:moveTo>
                <a:cubicBezTo>
                  <a:pt x="47665" y="32729"/>
                  <a:pt x="47665" y="32730"/>
                  <a:pt x="47663" y="32731"/>
                </a:cubicBezTo>
                <a:lnTo>
                  <a:pt x="47665" y="32727"/>
                </a:lnTo>
                <a:close/>
                <a:moveTo>
                  <a:pt x="40614" y="31199"/>
                </a:moveTo>
                <a:cubicBezTo>
                  <a:pt x="40714" y="31233"/>
                  <a:pt x="40814" y="31268"/>
                  <a:pt x="40915" y="31300"/>
                </a:cubicBezTo>
                <a:cubicBezTo>
                  <a:pt x="41053" y="31607"/>
                  <a:pt x="41188" y="31913"/>
                  <a:pt x="41321" y="32222"/>
                </a:cubicBezTo>
                <a:cubicBezTo>
                  <a:pt x="41184" y="32367"/>
                  <a:pt x="41052" y="32513"/>
                  <a:pt x="40926" y="32663"/>
                </a:cubicBezTo>
                <a:cubicBezTo>
                  <a:pt x="40851" y="32688"/>
                  <a:pt x="40775" y="32710"/>
                  <a:pt x="40698" y="32732"/>
                </a:cubicBezTo>
                <a:cubicBezTo>
                  <a:pt x="40603" y="32690"/>
                  <a:pt x="40506" y="32651"/>
                  <a:pt x="40410" y="32608"/>
                </a:cubicBezTo>
                <a:cubicBezTo>
                  <a:pt x="40400" y="32438"/>
                  <a:pt x="40402" y="32268"/>
                  <a:pt x="40415" y="32098"/>
                </a:cubicBezTo>
                <a:cubicBezTo>
                  <a:pt x="40443" y="31795"/>
                  <a:pt x="40512" y="31494"/>
                  <a:pt x="40614" y="31199"/>
                </a:cubicBezTo>
                <a:close/>
                <a:moveTo>
                  <a:pt x="26534" y="32343"/>
                </a:moveTo>
                <a:cubicBezTo>
                  <a:pt x="26665" y="32360"/>
                  <a:pt x="26796" y="32377"/>
                  <a:pt x="26928" y="32393"/>
                </a:cubicBezTo>
                <a:cubicBezTo>
                  <a:pt x="26889" y="32414"/>
                  <a:pt x="26852" y="32437"/>
                  <a:pt x="26813" y="32458"/>
                </a:cubicBezTo>
                <a:cubicBezTo>
                  <a:pt x="26669" y="32530"/>
                  <a:pt x="26523" y="32603"/>
                  <a:pt x="26371" y="32670"/>
                </a:cubicBezTo>
                <a:cubicBezTo>
                  <a:pt x="26321" y="32693"/>
                  <a:pt x="26272" y="32714"/>
                  <a:pt x="26222" y="32733"/>
                </a:cubicBezTo>
                <a:lnTo>
                  <a:pt x="26126" y="32623"/>
                </a:lnTo>
                <a:cubicBezTo>
                  <a:pt x="26271" y="32534"/>
                  <a:pt x="26407" y="32440"/>
                  <a:pt x="26534" y="32343"/>
                </a:cubicBezTo>
                <a:close/>
                <a:moveTo>
                  <a:pt x="37455" y="31816"/>
                </a:moveTo>
                <a:cubicBezTo>
                  <a:pt x="37628" y="32021"/>
                  <a:pt x="37818" y="32222"/>
                  <a:pt x="38020" y="32415"/>
                </a:cubicBezTo>
                <a:cubicBezTo>
                  <a:pt x="37956" y="32476"/>
                  <a:pt x="37894" y="32539"/>
                  <a:pt x="37821" y="32596"/>
                </a:cubicBezTo>
                <a:cubicBezTo>
                  <a:pt x="37759" y="32647"/>
                  <a:pt x="37689" y="32694"/>
                  <a:pt x="37621" y="32742"/>
                </a:cubicBezTo>
                <a:cubicBezTo>
                  <a:pt x="37406" y="32467"/>
                  <a:pt x="37229" y="32176"/>
                  <a:pt x="37083" y="31879"/>
                </a:cubicBezTo>
                <a:cubicBezTo>
                  <a:pt x="37207" y="31859"/>
                  <a:pt x="37330" y="31838"/>
                  <a:pt x="37455" y="31816"/>
                </a:cubicBezTo>
                <a:close/>
                <a:moveTo>
                  <a:pt x="38729" y="32306"/>
                </a:moveTo>
                <a:cubicBezTo>
                  <a:pt x="38875" y="32366"/>
                  <a:pt x="39019" y="32427"/>
                  <a:pt x="39165" y="32488"/>
                </a:cubicBezTo>
                <a:cubicBezTo>
                  <a:pt x="39156" y="32597"/>
                  <a:pt x="39149" y="32708"/>
                  <a:pt x="39142" y="32818"/>
                </a:cubicBezTo>
                <a:cubicBezTo>
                  <a:pt x="38993" y="32708"/>
                  <a:pt x="38853" y="32594"/>
                  <a:pt x="38712" y="32479"/>
                </a:cubicBezTo>
                <a:cubicBezTo>
                  <a:pt x="38687" y="32458"/>
                  <a:pt x="38665" y="32436"/>
                  <a:pt x="38641" y="32414"/>
                </a:cubicBezTo>
                <a:cubicBezTo>
                  <a:pt x="38670" y="32378"/>
                  <a:pt x="38702" y="32343"/>
                  <a:pt x="38729" y="32306"/>
                </a:cubicBezTo>
                <a:close/>
                <a:moveTo>
                  <a:pt x="39619" y="32678"/>
                </a:moveTo>
                <a:cubicBezTo>
                  <a:pt x="39717" y="32719"/>
                  <a:pt x="39815" y="32760"/>
                  <a:pt x="39912" y="32801"/>
                </a:cubicBezTo>
                <a:cubicBezTo>
                  <a:pt x="39913" y="32816"/>
                  <a:pt x="39918" y="32830"/>
                  <a:pt x="39919" y="32846"/>
                </a:cubicBezTo>
                <a:lnTo>
                  <a:pt x="39608" y="32858"/>
                </a:lnTo>
                <a:cubicBezTo>
                  <a:pt x="39612" y="32798"/>
                  <a:pt x="39615" y="32738"/>
                  <a:pt x="39619" y="32678"/>
                </a:cubicBezTo>
                <a:close/>
                <a:moveTo>
                  <a:pt x="51303" y="32764"/>
                </a:moveTo>
                <a:lnTo>
                  <a:pt x="51542" y="32775"/>
                </a:lnTo>
                <a:lnTo>
                  <a:pt x="51854" y="32796"/>
                </a:lnTo>
                <a:cubicBezTo>
                  <a:pt x="51803" y="32812"/>
                  <a:pt x="51753" y="32827"/>
                  <a:pt x="51704" y="32845"/>
                </a:cubicBezTo>
                <a:cubicBezTo>
                  <a:pt x="51665" y="32858"/>
                  <a:pt x="51627" y="32874"/>
                  <a:pt x="51589" y="32889"/>
                </a:cubicBezTo>
                <a:cubicBezTo>
                  <a:pt x="51494" y="32847"/>
                  <a:pt x="51399" y="32806"/>
                  <a:pt x="51303" y="32764"/>
                </a:cubicBezTo>
                <a:close/>
                <a:moveTo>
                  <a:pt x="38342" y="32707"/>
                </a:moveTo>
                <a:cubicBezTo>
                  <a:pt x="38414" y="32768"/>
                  <a:pt x="38486" y="32828"/>
                  <a:pt x="38561" y="32888"/>
                </a:cubicBezTo>
                <a:lnTo>
                  <a:pt x="38108" y="32898"/>
                </a:lnTo>
                <a:cubicBezTo>
                  <a:pt x="38191" y="32835"/>
                  <a:pt x="38268" y="32772"/>
                  <a:pt x="38342" y="32707"/>
                </a:cubicBezTo>
                <a:close/>
                <a:moveTo>
                  <a:pt x="37020" y="32726"/>
                </a:moveTo>
                <a:lnTo>
                  <a:pt x="37020" y="32726"/>
                </a:lnTo>
                <a:cubicBezTo>
                  <a:pt x="37065" y="32790"/>
                  <a:pt x="37109" y="32853"/>
                  <a:pt x="37158" y="32917"/>
                </a:cubicBezTo>
                <a:lnTo>
                  <a:pt x="37065" y="32918"/>
                </a:lnTo>
                <a:lnTo>
                  <a:pt x="37020" y="32726"/>
                </a:lnTo>
                <a:close/>
                <a:moveTo>
                  <a:pt x="61993" y="32359"/>
                </a:moveTo>
                <a:cubicBezTo>
                  <a:pt x="62021" y="32402"/>
                  <a:pt x="62051" y="32443"/>
                  <a:pt x="62078" y="32486"/>
                </a:cubicBezTo>
                <a:cubicBezTo>
                  <a:pt x="62089" y="32576"/>
                  <a:pt x="62090" y="32666"/>
                  <a:pt x="62073" y="32756"/>
                </a:cubicBezTo>
                <a:cubicBezTo>
                  <a:pt x="62063" y="32811"/>
                  <a:pt x="62047" y="32863"/>
                  <a:pt x="62030" y="32918"/>
                </a:cubicBezTo>
                <a:cubicBezTo>
                  <a:pt x="61999" y="32907"/>
                  <a:pt x="61970" y="32895"/>
                  <a:pt x="61938" y="32884"/>
                </a:cubicBezTo>
                <a:cubicBezTo>
                  <a:pt x="61884" y="32865"/>
                  <a:pt x="61829" y="32849"/>
                  <a:pt x="61774" y="32829"/>
                </a:cubicBezTo>
                <a:cubicBezTo>
                  <a:pt x="61847" y="32672"/>
                  <a:pt x="61918" y="32516"/>
                  <a:pt x="61993" y="32359"/>
                </a:cubicBezTo>
                <a:close/>
                <a:moveTo>
                  <a:pt x="23922" y="32809"/>
                </a:moveTo>
                <a:cubicBezTo>
                  <a:pt x="24042" y="32847"/>
                  <a:pt x="24161" y="32887"/>
                  <a:pt x="24279" y="32926"/>
                </a:cubicBezTo>
                <a:cubicBezTo>
                  <a:pt x="24229" y="32931"/>
                  <a:pt x="24179" y="32933"/>
                  <a:pt x="24126" y="32936"/>
                </a:cubicBezTo>
                <a:cubicBezTo>
                  <a:pt x="24070" y="32923"/>
                  <a:pt x="24012" y="32912"/>
                  <a:pt x="23956" y="32899"/>
                </a:cubicBezTo>
                <a:cubicBezTo>
                  <a:pt x="23939" y="32895"/>
                  <a:pt x="23921" y="32889"/>
                  <a:pt x="23903" y="32885"/>
                </a:cubicBezTo>
                <a:cubicBezTo>
                  <a:pt x="23910" y="32860"/>
                  <a:pt x="23917" y="32835"/>
                  <a:pt x="23922" y="32809"/>
                </a:cubicBezTo>
                <a:close/>
                <a:moveTo>
                  <a:pt x="10245" y="32176"/>
                </a:moveTo>
                <a:cubicBezTo>
                  <a:pt x="10312" y="32182"/>
                  <a:pt x="10380" y="32186"/>
                  <a:pt x="10448" y="32188"/>
                </a:cubicBezTo>
                <a:lnTo>
                  <a:pt x="10483" y="32317"/>
                </a:lnTo>
                <a:lnTo>
                  <a:pt x="10498" y="32381"/>
                </a:lnTo>
                <a:cubicBezTo>
                  <a:pt x="10091" y="32568"/>
                  <a:pt x="9708" y="32775"/>
                  <a:pt x="9350" y="32999"/>
                </a:cubicBezTo>
                <a:cubicBezTo>
                  <a:pt x="9367" y="32982"/>
                  <a:pt x="9383" y="32965"/>
                  <a:pt x="9400" y="32947"/>
                </a:cubicBezTo>
                <a:cubicBezTo>
                  <a:pt x="9668" y="32685"/>
                  <a:pt x="9952" y="32429"/>
                  <a:pt x="10245" y="32176"/>
                </a:cubicBezTo>
                <a:close/>
                <a:moveTo>
                  <a:pt x="48234" y="32710"/>
                </a:moveTo>
                <a:cubicBezTo>
                  <a:pt x="48249" y="32712"/>
                  <a:pt x="48263" y="32712"/>
                  <a:pt x="48278" y="32712"/>
                </a:cubicBezTo>
                <a:cubicBezTo>
                  <a:pt x="48292" y="32712"/>
                  <a:pt x="48306" y="32712"/>
                  <a:pt x="48320" y="32710"/>
                </a:cubicBezTo>
                <a:lnTo>
                  <a:pt x="48320" y="32710"/>
                </a:lnTo>
                <a:cubicBezTo>
                  <a:pt x="48216" y="32806"/>
                  <a:pt x="48120" y="32905"/>
                  <a:pt x="48031" y="33004"/>
                </a:cubicBezTo>
                <a:cubicBezTo>
                  <a:pt x="48095" y="32906"/>
                  <a:pt x="48161" y="32808"/>
                  <a:pt x="48234" y="32710"/>
                </a:cubicBezTo>
                <a:close/>
                <a:moveTo>
                  <a:pt x="18402" y="32256"/>
                </a:moveTo>
                <a:lnTo>
                  <a:pt x="18402" y="32256"/>
                </a:lnTo>
                <a:cubicBezTo>
                  <a:pt x="18971" y="32370"/>
                  <a:pt x="19527" y="32512"/>
                  <a:pt x="20058" y="32683"/>
                </a:cubicBezTo>
                <a:cubicBezTo>
                  <a:pt x="19882" y="32769"/>
                  <a:pt x="19697" y="32849"/>
                  <a:pt x="19508" y="32921"/>
                </a:cubicBezTo>
                <a:cubicBezTo>
                  <a:pt x="19421" y="32951"/>
                  <a:pt x="19333" y="32982"/>
                  <a:pt x="19245" y="33010"/>
                </a:cubicBezTo>
                <a:cubicBezTo>
                  <a:pt x="19001" y="32918"/>
                  <a:pt x="18754" y="32828"/>
                  <a:pt x="18511" y="32732"/>
                </a:cubicBezTo>
                <a:lnTo>
                  <a:pt x="18501" y="32729"/>
                </a:lnTo>
                <a:cubicBezTo>
                  <a:pt x="18470" y="32573"/>
                  <a:pt x="18438" y="32414"/>
                  <a:pt x="18402" y="32256"/>
                </a:cubicBezTo>
                <a:close/>
                <a:moveTo>
                  <a:pt x="35419" y="32100"/>
                </a:moveTo>
                <a:lnTo>
                  <a:pt x="35548" y="33032"/>
                </a:lnTo>
                <a:cubicBezTo>
                  <a:pt x="35141" y="32977"/>
                  <a:pt x="34741" y="32900"/>
                  <a:pt x="34351" y="32809"/>
                </a:cubicBezTo>
                <a:cubicBezTo>
                  <a:pt x="34370" y="32691"/>
                  <a:pt x="34393" y="32573"/>
                  <a:pt x="34410" y="32454"/>
                </a:cubicBezTo>
                <a:cubicBezTo>
                  <a:pt x="34423" y="32366"/>
                  <a:pt x="34435" y="32279"/>
                  <a:pt x="34445" y="32191"/>
                </a:cubicBezTo>
                <a:cubicBezTo>
                  <a:pt x="34771" y="32164"/>
                  <a:pt x="35095" y="32135"/>
                  <a:pt x="35419" y="32100"/>
                </a:cubicBezTo>
                <a:close/>
                <a:moveTo>
                  <a:pt x="14248" y="31971"/>
                </a:moveTo>
                <a:cubicBezTo>
                  <a:pt x="14300" y="32042"/>
                  <a:pt x="14350" y="32113"/>
                  <a:pt x="14409" y="32182"/>
                </a:cubicBezTo>
                <a:cubicBezTo>
                  <a:pt x="14503" y="32295"/>
                  <a:pt x="14606" y="32408"/>
                  <a:pt x="14720" y="32518"/>
                </a:cubicBezTo>
                <a:cubicBezTo>
                  <a:pt x="14653" y="32607"/>
                  <a:pt x="14597" y="32702"/>
                  <a:pt x="14568" y="32801"/>
                </a:cubicBezTo>
                <a:cubicBezTo>
                  <a:pt x="14548" y="32880"/>
                  <a:pt x="14544" y="32961"/>
                  <a:pt x="14550" y="33041"/>
                </a:cubicBezTo>
                <a:cubicBezTo>
                  <a:pt x="14518" y="33020"/>
                  <a:pt x="14482" y="33002"/>
                  <a:pt x="14453" y="32980"/>
                </a:cubicBezTo>
                <a:cubicBezTo>
                  <a:pt x="14288" y="32869"/>
                  <a:pt x="14115" y="32764"/>
                  <a:pt x="13972" y="32643"/>
                </a:cubicBezTo>
                <a:cubicBezTo>
                  <a:pt x="13831" y="32530"/>
                  <a:pt x="13643" y="32393"/>
                  <a:pt x="13570" y="32310"/>
                </a:cubicBezTo>
                <a:lnTo>
                  <a:pt x="13422" y="32170"/>
                </a:lnTo>
                <a:lnTo>
                  <a:pt x="13349" y="32100"/>
                </a:lnTo>
                <a:lnTo>
                  <a:pt x="13469" y="32082"/>
                </a:lnTo>
                <a:lnTo>
                  <a:pt x="14034" y="31996"/>
                </a:lnTo>
                <a:cubicBezTo>
                  <a:pt x="14105" y="31988"/>
                  <a:pt x="14176" y="31979"/>
                  <a:pt x="14248" y="31971"/>
                </a:cubicBezTo>
                <a:close/>
                <a:moveTo>
                  <a:pt x="37083" y="32992"/>
                </a:moveTo>
                <a:lnTo>
                  <a:pt x="37142" y="33027"/>
                </a:lnTo>
                <a:lnTo>
                  <a:pt x="37148" y="33031"/>
                </a:lnTo>
                <a:cubicBezTo>
                  <a:pt x="37132" y="33040"/>
                  <a:pt x="37114" y="33046"/>
                  <a:pt x="37098" y="33054"/>
                </a:cubicBezTo>
                <a:cubicBezTo>
                  <a:pt x="37093" y="33033"/>
                  <a:pt x="37088" y="33011"/>
                  <a:pt x="37083" y="32992"/>
                </a:cubicBezTo>
                <a:close/>
                <a:moveTo>
                  <a:pt x="51046" y="33047"/>
                </a:moveTo>
                <a:cubicBezTo>
                  <a:pt x="51073" y="33059"/>
                  <a:pt x="51099" y="33072"/>
                  <a:pt x="51126" y="33083"/>
                </a:cubicBezTo>
                <a:cubicBezTo>
                  <a:pt x="51095" y="33098"/>
                  <a:pt x="51062" y="33112"/>
                  <a:pt x="51030" y="33127"/>
                </a:cubicBezTo>
                <a:cubicBezTo>
                  <a:pt x="51038" y="33101"/>
                  <a:pt x="51039" y="33075"/>
                  <a:pt x="51046" y="33047"/>
                </a:cubicBezTo>
                <a:close/>
                <a:moveTo>
                  <a:pt x="36321" y="31991"/>
                </a:moveTo>
                <a:cubicBezTo>
                  <a:pt x="36400" y="32372"/>
                  <a:pt x="36486" y="32753"/>
                  <a:pt x="36580" y="33132"/>
                </a:cubicBezTo>
                <a:cubicBezTo>
                  <a:pt x="36450" y="33124"/>
                  <a:pt x="36320" y="33118"/>
                  <a:pt x="36190" y="33106"/>
                </a:cubicBezTo>
                <a:cubicBezTo>
                  <a:pt x="36149" y="32830"/>
                  <a:pt x="36108" y="32556"/>
                  <a:pt x="36068" y="32279"/>
                </a:cubicBezTo>
                <a:lnTo>
                  <a:pt x="36028" y="32028"/>
                </a:lnTo>
                <a:cubicBezTo>
                  <a:pt x="36125" y="32016"/>
                  <a:pt x="36224" y="32004"/>
                  <a:pt x="36321" y="31991"/>
                </a:cubicBezTo>
                <a:close/>
                <a:moveTo>
                  <a:pt x="52508" y="32956"/>
                </a:moveTo>
                <a:cubicBezTo>
                  <a:pt x="52544" y="32967"/>
                  <a:pt x="52581" y="32977"/>
                  <a:pt x="52616" y="32987"/>
                </a:cubicBezTo>
                <a:cubicBezTo>
                  <a:pt x="52682" y="33035"/>
                  <a:pt x="52750" y="33084"/>
                  <a:pt x="52818" y="33130"/>
                </a:cubicBezTo>
                <a:cubicBezTo>
                  <a:pt x="52593" y="33130"/>
                  <a:pt x="52369" y="33132"/>
                  <a:pt x="52145" y="33134"/>
                </a:cubicBezTo>
                <a:cubicBezTo>
                  <a:pt x="52120" y="33123"/>
                  <a:pt x="52094" y="33112"/>
                  <a:pt x="52070" y="33101"/>
                </a:cubicBezTo>
                <a:lnTo>
                  <a:pt x="52098" y="33078"/>
                </a:lnTo>
                <a:lnTo>
                  <a:pt x="52098" y="33078"/>
                </a:lnTo>
                <a:lnTo>
                  <a:pt x="52049" y="33092"/>
                </a:lnTo>
                <a:cubicBezTo>
                  <a:pt x="52197" y="33042"/>
                  <a:pt x="52350" y="32995"/>
                  <a:pt x="52508" y="32956"/>
                </a:cubicBezTo>
                <a:close/>
                <a:moveTo>
                  <a:pt x="25956" y="33117"/>
                </a:moveTo>
                <a:lnTo>
                  <a:pt x="25995" y="33163"/>
                </a:lnTo>
                <a:cubicBezTo>
                  <a:pt x="25983" y="33158"/>
                  <a:pt x="25972" y="33152"/>
                  <a:pt x="25960" y="33148"/>
                </a:cubicBezTo>
                <a:cubicBezTo>
                  <a:pt x="25957" y="33139"/>
                  <a:pt x="25953" y="33129"/>
                  <a:pt x="25949" y="33118"/>
                </a:cubicBezTo>
                <a:cubicBezTo>
                  <a:pt x="25951" y="33118"/>
                  <a:pt x="25953" y="33117"/>
                  <a:pt x="25956" y="33117"/>
                </a:cubicBezTo>
                <a:close/>
                <a:moveTo>
                  <a:pt x="40578" y="33108"/>
                </a:moveTo>
                <a:cubicBezTo>
                  <a:pt x="40562" y="33130"/>
                  <a:pt x="40546" y="33152"/>
                  <a:pt x="40529" y="33175"/>
                </a:cubicBezTo>
                <a:cubicBezTo>
                  <a:pt x="40523" y="33177"/>
                  <a:pt x="40514" y="33178"/>
                  <a:pt x="40508" y="33179"/>
                </a:cubicBezTo>
                <a:cubicBezTo>
                  <a:pt x="40499" y="33158"/>
                  <a:pt x="40494" y="33136"/>
                  <a:pt x="40489" y="33113"/>
                </a:cubicBezTo>
                <a:lnTo>
                  <a:pt x="40578" y="33108"/>
                </a:lnTo>
                <a:close/>
                <a:moveTo>
                  <a:pt x="30422" y="32753"/>
                </a:moveTo>
                <a:cubicBezTo>
                  <a:pt x="30493" y="32758"/>
                  <a:pt x="30564" y="32765"/>
                  <a:pt x="30633" y="32770"/>
                </a:cubicBezTo>
                <a:lnTo>
                  <a:pt x="30934" y="32790"/>
                </a:lnTo>
                <a:cubicBezTo>
                  <a:pt x="30954" y="32885"/>
                  <a:pt x="30972" y="32982"/>
                  <a:pt x="30993" y="33078"/>
                </a:cubicBezTo>
                <a:cubicBezTo>
                  <a:pt x="30797" y="33125"/>
                  <a:pt x="30590" y="33163"/>
                  <a:pt x="30374" y="33190"/>
                </a:cubicBezTo>
                <a:cubicBezTo>
                  <a:pt x="30390" y="33045"/>
                  <a:pt x="30406" y="32899"/>
                  <a:pt x="30422" y="32753"/>
                </a:cubicBezTo>
                <a:close/>
                <a:moveTo>
                  <a:pt x="33276" y="32834"/>
                </a:moveTo>
                <a:cubicBezTo>
                  <a:pt x="33294" y="32839"/>
                  <a:pt x="33311" y="32846"/>
                  <a:pt x="33331" y="32851"/>
                </a:cubicBezTo>
                <a:cubicBezTo>
                  <a:pt x="33514" y="32908"/>
                  <a:pt x="33703" y="32960"/>
                  <a:pt x="33892" y="33009"/>
                </a:cubicBezTo>
                <a:cubicBezTo>
                  <a:pt x="33885" y="33046"/>
                  <a:pt x="33882" y="33083"/>
                  <a:pt x="33874" y="33119"/>
                </a:cubicBezTo>
                <a:cubicBezTo>
                  <a:pt x="33870" y="33144"/>
                  <a:pt x="33865" y="33168"/>
                  <a:pt x="33861" y="33194"/>
                </a:cubicBezTo>
                <a:cubicBezTo>
                  <a:pt x="33642" y="33102"/>
                  <a:pt x="33436" y="32992"/>
                  <a:pt x="33249" y="32868"/>
                </a:cubicBezTo>
                <a:cubicBezTo>
                  <a:pt x="33258" y="32857"/>
                  <a:pt x="33268" y="32846"/>
                  <a:pt x="33276" y="32834"/>
                </a:cubicBezTo>
                <a:close/>
                <a:moveTo>
                  <a:pt x="63323" y="32266"/>
                </a:moveTo>
                <a:cubicBezTo>
                  <a:pt x="63384" y="32274"/>
                  <a:pt x="63444" y="32285"/>
                  <a:pt x="63506" y="32294"/>
                </a:cubicBezTo>
                <a:lnTo>
                  <a:pt x="63488" y="32355"/>
                </a:lnTo>
                <a:lnTo>
                  <a:pt x="63332" y="33043"/>
                </a:lnTo>
                <a:lnTo>
                  <a:pt x="63307" y="33196"/>
                </a:lnTo>
                <a:cubicBezTo>
                  <a:pt x="63219" y="33058"/>
                  <a:pt x="63125" y="32922"/>
                  <a:pt x="63024" y="32789"/>
                </a:cubicBezTo>
                <a:cubicBezTo>
                  <a:pt x="63127" y="32616"/>
                  <a:pt x="63226" y="32441"/>
                  <a:pt x="63323" y="32266"/>
                </a:cubicBezTo>
                <a:close/>
                <a:moveTo>
                  <a:pt x="49589" y="32709"/>
                </a:moveTo>
                <a:cubicBezTo>
                  <a:pt x="49835" y="32713"/>
                  <a:pt x="50081" y="32720"/>
                  <a:pt x="50327" y="32727"/>
                </a:cubicBezTo>
                <a:cubicBezTo>
                  <a:pt x="50413" y="32767"/>
                  <a:pt x="50501" y="32805"/>
                  <a:pt x="50588" y="32844"/>
                </a:cubicBezTo>
                <a:cubicBezTo>
                  <a:pt x="50569" y="32950"/>
                  <a:pt x="50550" y="33057"/>
                  <a:pt x="50521" y="33163"/>
                </a:cubicBezTo>
                <a:cubicBezTo>
                  <a:pt x="50167" y="33174"/>
                  <a:pt x="49813" y="33185"/>
                  <a:pt x="49458" y="33201"/>
                </a:cubicBezTo>
                <a:cubicBezTo>
                  <a:pt x="49503" y="33065"/>
                  <a:pt x="49544" y="32929"/>
                  <a:pt x="49575" y="32790"/>
                </a:cubicBezTo>
                <a:cubicBezTo>
                  <a:pt x="49580" y="32763"/>
                  <a:pt x="49585" y="32736"/>
                  <a:pt x="49589" y="32709"/>
                </a:cubicBezTo>
                <a:close/>
                <a:moveTo>
                  <a:pt x="71178" y="32239"/>
                </a:moveTo>
                <a:lnTo>
                  <a:pt x="71178" y="32239"/>
                </a:lnTo>
                <a:cubicBezTo>
                  <a:pt x="71080" y="32422"/>
                  <a:pt x="70958" y="32597"/>
                  <a:pt x="70819" y="32768"/>
                </a:cubicBezTo>
                <a:cubicBezTo>
                  <a:pt x="70518" y="32860"/>
                  <a:pt x="70212" y="32943"/>
                  <a:pt x="69898" y="33014"/>
                </a:cubicBezTo>
                <a:cubicBezTo>
                  <a:pt x="69608" y="33087"/>
                  <a:pt x="69307" y="33138"/>
                  <a:pt x="69008" y="33194"/>
                </a:cubicBezTo>
                <a:cubicBezTo>
                  <a:pt x="68812" y="33229"/>
                  <a:pt x="68620" y="33251"/>
                  <a:pt x="68456" y="33251"/>
                </a:cubicBezTo>
                <a:cubicBezTo>
                  <a:pt x="68444" y="33251"/>
                  <a:pt x="68433" y="33250"/>
                  <a:pt x="68421" y="33250"/>
                </a:cubicBezTo>
                <a:cubicBezTo>
                  <a:pt x="68432" y="33035"/>
                  <a:pt x="68446" y="32818"/>
                  <a:pt x="68463" y="32604"/>
                </a:cubicBezTo>
                <a:cubicBezTo>
                  <a:pt x="68956" y="32580"/>
                  <a:pt x="69446" y="32538"/>
                  <a:pt x="69932" y="32472"/>
                </a:cubicBezTo>
                <a:cubicBezTo>
                  <a:pt x="70355" y="32414"/>
                  <a:pt x="70771" y="32334"/>
                  <a:pt x="71178" y="32239"/>
                </a:cubicBezTo>
                <a:close/>
                <a:moveTo>
                  <a:pt x="48949" y="32704"/>
                </a:moveTo>
                <a:cubicBezTo>
                  <a:pt x="49017" y="32704"/>
                  <a:pt x="49082" y="32705"/>
                  <a:pt x="49149" y="32705"/>
                </a:cubicBezTo>
                <a:cubicBezTo>
                  <a:pt x="49139" y="32751"/>
                  <a:pt x="49132" y="32797"/>
                  <a:pt x="49120" y="32841"/>
                </a:cubicBezTo>
                <a:cubicBezTo>
                  <a:pt x="49087" y="32970"/>
                  <a:pt x="49045" y="33096"/>
                  <a:pt x="49000" y="33223"/>
                </a:cubicBezTo>
                <a:cubicBezTo>
                  <a:pt x="48797" y="33234"/>
                  <a:pt x="48592" y="33241"/>
                  <a:pt x="48389" y="33253"/>
                </a:cubicBezTo>
                <a:cubicBezTo>
                  <a:pt x="48467" y="33160"/>
                  <a:pt x="48548" y="33065"/>
                  <a:pt x="48638" y="32975"/>
                </a:cubicBezTo>
                <a:cubicBezTo>
                  <a:pt x="48735" y="32882"/>
                  <a:pt x="48840" y="32791"/>
                  <a:pt x="48949" y="32704"/>
                </a:cubicBezTo>
                <a:close/>
                <a:moveTo>
                  <a:pt x="29074" y="32640"/>
                </a:moveTo>
                <a:lnTo>
                  <a:pt x="29074" y="32640"/>
                </a:lnTo>
                <a:cubicBezTo>
                  <a:pt x="29139" y="32647"/>
                  <a:pt x="29202" y="32654"/>
                  <a:pt x="29267" y="32660"/>
                </a:cubicBezTo>
                <a:cubicBezTo>
                  <a:pt x="29481" y="32681"/>
                  <a:pt x="29696" y="32694"/>
                  <a:pt x="29909" y="32713"/>
                </a:cubicBezTo>
                <a:lnTo>
                  <a:pt x="29853" y="33239"/>
                </a:lnTo>
                <a:cubicBezTo>
                  <a:pt x="29758" y="33245"/>
                  <a:pt x="29663" y="33252"/>
                  <a:pt x="29566" y="33256"/>
                </a:cubicBezTo>
                <a:cubicBezTo>
                  <a:pt x="29370" y="33261"/>
                  <a:pt x="29169" y="33264"/>
                  <a:pt x="28968" y="33268"/>
                </a:cubicBezTo>
                <a:cubicBezTo>
                  <a:pt x="28998" y="33202"/>
                  <a:pt x="29023" y="33136"/>
                  <a:pt x="29043" y="33068"/>
                </a:cubicBezTo>
                <a:cubicBezTo>
                  <a:pt x="29077" y="32927"/>
                  <a:pt x="29087" y="32784"/>
                  <a:pt x="29074" y="32640"/>
                </a:cubicBezTo>
                <a:close/>
                <a:moveTo>
                  <a:pt x="27455" y="32461"/>
                </a:moveTo>
                <a:cubicBezTo>
                  <a:pt x="27815" y="32507"/>
                  <a:pt x="28175" y="32546"/>
                  <a:pt x="28536" y="32584"/>
                </a:cubicBezTo>
                <a:cubicBezTo>
                  <a:pt x="28548" y="32656"/>
                  <a:pt x="28553" y="32729"/>
                  <a:pt x="28550" y="32802"/>
                </a:cubicBezTo>
                <a:cubicBezTo>
                  <a:pt x="28544" y="32965"/>
                  <a:pt x="28490" y="33124"/>
                  <a:pt x="28408" y="33277"/>
                </a:cubicBezTo>
                <a:cubicBezTo>
                  <a:pt x="28241" y="33277"/>
                  <a:pt x="28073" y="33278"/>
                  <a:pt x="27905" y="33278"/>
                </a:cubicBezTo>
                <a:cubicBezTo>
                  <a:pt x="27822" y="33278"/>
                  <a:pt x="27739" y="33278"/>
                  <a:pt x="27656" y="33277"/>
                </a:cubicBezTo>
                <a:cubicBezTo>
                  <a:pt x="27321" y="33274"/>
                  <a:pt x="26986" y="33265"/>
                  <a:pt x="26654" y="33249"/>
                </a:cubicBezTo>
                <a:lnTo>
                  <a:pt x="26424" y="32975"/>
                </a:lnTo>
                <a:cubicBezTo>
                  <a:pt x="26500" y="32944"/>
                  <a:pt x="26572" y="32911"/>
                  <a:pt x="26642" y="32880"/>
                </a:cubicBezTo>
                <a:cubicBezTo>
                  <a:pt x="26775" y="32820"/>
                  <a:pt x="26903" y="32757"/>
                  <a:pt x="27031" y="32693"/>
                </a:cubicBezTo>
                <a:cubicBezTo>
                  <a:pt x="27176" y="32620"/>
                  <a:pt x="27318" y="32541"/>
                  <a:pt x="27455" y="32461"/>
                </a:cubicBezTo>
                <a:close/>
                <a:moveTo>
                  <a:pt x="16499" y="31990"/>
                </a:moveTo>
                <a:cubicBezTo>
                  <a:pt x="16621" y="32000"/>
                  <a:pt x="16742" y="32009"/>
                  <a:pt x="16863" y="32021"/>
                </a:cubicBezTo>
                <a:cubicBezTo>
                  <a:pt x="16922" y="32178"/>
                  <a:pt x="16993" y="32333"/>
                  <a:pt x="17085" y="32484"/>
                </a:cubicBezTo>
                <a:cubicBezTo>
                  <a:pt x="17254" y="32765"/>
                  <a:pt x="17472" y="33032"/>
                  <a:pt x="17728" y="33281"/>
                </a:cubicBezTo>
                <a:cubicBezTo>
                  <a:pt x="17683" y="33282"/>
                  <a:pt x="17639" y="33283"/>
                  <a:pt x="17594" y="33283"/>
                </a:cubicBezTo>
                <a:cubicBezTo>
                  <a:pt x="17386" y="33283"/>
                  <a:pt x="17180" y="33268"/>
                  <a:pt x="16977" y="33232"/>
                </a:cubicBezTo>
                <a:cubicBezTo>
                  <a:pt x="16416" y="33150"/>
                  <a:pt x="15938" y="32942"/>
                  <a:pt x="15550" y="32672"/>
                </a:cubicBezTo>
                <a:cubicBezTo>
                  <a:pt x="15496" y="32609"/>
                  <a:pt x="15447" y="32544"/>
                  <a:pt x="15395" y="32479"/>
                </a:cubicBezTo>
                <a:cubicBezTo>
                  <a:pt x="15576" y="32339"/>
                  <a:pt x="15820" y="32224"/>
                  <a:pt x="16073" y="32129"/>
                </a:cubicBezTo>
                <a:cubicBezTo>
                  <a:pt x="16210" y="32078"/>
                  <a:pt x="16354" y="32033"/>
                  <a:pt x="16499" y="31990"/>
                </a:cubicBezTo>
                <a:close/>
                <a:moveTo>
                  <a:pt x="39993" y="33215"/>
                </a:moveTo>
                <a:cubicBezTo>
                  <a:pt x="39997" y="33237"/>
                  <a:pt x="40005" y="33258"/>
                  <a:pt x="40011" y="33277"/>
                </a:cubicBezTo>
                <a:cubicBezTo>
                  <a:pt x="39974" y="33286"/>
                  <a:pt x="39938" y="33293"/>
                  <a:pt x="39899" y="33299"/>
                </a:cubicBezTo>
                <a:cubicBezTo>
                  <a:pt x="39884" y="33292"/>
                  <a:pt x="39868" y="33283"/>
                  <a:pt x="39852" y="33275"/>
                </a:cubicBezTo>
                <a:cubicBezTo>
                  <a:pt x="39838" y="33269"/>
                  <a:pt x="39826" y="33260"/>
                  <a:pt x="39814" y="33253"/>
                </a:cubicBezTo>
                <a:cubicBezTo>
                  <a:pt x="39874" y="33243"/>
                  <a:pt x="39933" y="33227"/>
                  <a:pt x="39993" y="33215"/>
                </a:cubicBezTo>
                <a:close/>
                <a:moveTo>
                  <a:pt x="47114" y="32746"/>
                </a:moveTo>
                <a:lnTo>
                  <a:pt x="47114" y="32746"/>
                </a:lnTo>
                <a:cubicBezTo>
                  <a:pt x="47040" y="32948"/>
                  <a:pt x="46971" y="33151"/>
                  <a:pt x="46903" y="33354"/>
                </a:cubicBezTo>
                <a:cubicBezTo>
                  <a:pt x="46890" y="33356"/>
                  <a:pt x="46875" y="33356"/>
                  <a:pt x="46860" y="33357"/>
                </a:cubicBezTo>
                <a:cubicBezTo>
                  <a:pt x="46849" y="33343"/>
                  <a:pt x="46837" y="33332"/>
                  <a:pt x="46826" y="33319"/>
                </a:cubicBezTo>
                <a:cubicBezTo>
                  <a:pt x="46810" y="33298"/>
                  <a:pt x="46798" y="33276"/>
                  <a:pt x="46782" y="33256"/>
                </a:cubicBezTo>
                <a:cubicBezTo>
                  <a:pt x="46762" y="33203"/>
                  <a:pt x="46745" y="33149"/>
                  <a:pt x="46734" y="33094"/>
                </a:cubicBezTo>
                <a:cubicBezTo>
                  <a:pt x="46714" y="32986"/>
                  <a:pt x="46714" y="32876"/>
                  <a:pt x="46726" y="32765"/>
                </a:cubicBezTo>
                <a:cubicBezTo>
                  <a:pt x="46854" y="32758"/>
                  <a:pt x="46984" y="32752"/>
                  <a:pt x="47114" y="32746"/>
                </a:cubicBezTo>
                <a:close/>
                <a:moveTo>
                  <a:pt x="53983" y="31790"/>
                </a:moveTo>
                <a:cubicBezTo>
                  <a:pt x="54072" y="31806"/>
                  <a:pt x="54164" y="31821"/>
                  <a:pt x="54256" y="31834"/>
                </a:cubicBezTo>
                <a:cubicBezTo>
                  <a:pt x="54776" y="32269"/>
                  <a:pt x="55369" y="32660"/>
                  <a:pt x="55930" y="33064"/>
                </a:cubicBezTo>
                <a:lnTo>
                  <a:pt x="55500" y="33373"/>
                </a:lnTo>
                <a:cubicBezTo>
                  <a:pt x="55454" y="33322"/>
                  <a:pt x="55405" y="33273"/>
                  <a:pt x="55347" y="33228"/>
                </a:cubicBezTo>
                <a:cubicBezTo>
                  <a:pt x="55116" y="33041"/>
                  <a:pt x="54822" y="32907"/>
                  <a:pt x="54513" y="32806"/>
                </a:cubicBezTo>
                <a:cubicBezTo>
                  <a:pt x="54399" y="32456"/>
                  <a:pt x="54083" y="32132"/>
                  <a:pt x="53655" y="31901"/>
                </a:cubicBezTo>
                <a:cubicBezTo>
                  <a:pt x="53765" y="31865"/>
                  <a:pt x="53875" y="31829"/>
                  <a:pt x="53983" y="31790"/>
                </a:cubicBezTo>
                <a:close/>
                <a:moveTo>
                  <a:pt x="34301" y="33112"/>
                </a:moveTo>
                <a:cubicBezTo>
                  <a:pt x="34723" y="33206"/>
                  <a:pt x="35154" y="33281"/>
                  <a:pt x="35591" y="33336"/>
                </a:cubicBezTo>
                <a:lnTo>
                  <a:pt x="35610" y="33467"/>
                </a:lnTo>
                <a:cubicBezTo>
                  <a:pt x="35494" y="33477"/>
                  <a:pt x="35379" y="33482"/>
                  <a:pt x="35263" y="33482"/>
                </a:cubicBezTo>
                <a:cubicBezTo>
                  <a:pt x="35038" y="33482"/>
                  <a:pt x="34814" y="33462"/>
                  <a:pt x="34598" y="33419"/>
                </a:cubicBezTo>
                <a:cubicBezTo>
                  <a:pt x="34483" y="33397"/>
                  <a:pt x="34373" y="33370"/>
                  <a:pt x="34264" y="33340"/>
                </a:cubicBezTo>
                <a:cubicBezTo>
                  <a:pt x="34277" y="33263"/>
                  <a:pt x="34288" y="33188"/>
                  <a:pt x="34301" y="33112"/>
                </a:cubicBezTo>
                <a:close/>
                <a:moveTo>
                  <a:pt x="45949" y="32813"/>
                </a:moveTo>
                <a:cubicBezTo>
                  <a:pt x="45991" y="32894"/>
                  <a:pt x="46036" y="32972"/>
                  <a:pt x="46081" y="33052"/>
                </a:cubicBezTo>
                <a:cubicBezTo>
                  <a:pt x="46076" y="33071"/>
                  <a:pt x="46074" y="33092"/>
                  <a:pt x="46065" y="33113"/>
                </a:cubicBezTo>
                <a:cubicBezTo>
                  <a:pt x="46046" y="33222"/>
                  <a:pt x="45972" y="33324"/>
                  <a:pt x="45929" y="33430"/>
                </a:cubicBezTo>
                <a:cubicBezTo>
                  <a:pt x="45927" y="33433"/>
                  <a:pt x="45925" y="33438"/>
                  <a:pt x="45922" y="33440"/>
                </a:cubicBezTo>
                <a:cubicBezTo>
                  <a:pt x="45677" y="33462"/>
                  <a:pt x="45432" y="33482"/>
                  <a:pt x="45187" y="33506"/>
                </a:cubicBezTo>
                <a:cubicBezTo>
                  <a:pt x="45261" y="33414"/>
                  <a:pt x="45331" y="33320"/>
                  <a:pt x="45408" y="33227"/>
                </a:cubicBezTo>
                <a:cubicBezTo>
                  <a:pt x="45468" y="33156"/>
                  <a:pt x="45532" y="33086"/>
                  <a:pt x="45594" y="33015"/>
                </a:cubicBezTo>
                <a:cubicBezTo>
                  <a:pt x="45665" y="32951"/>
                  <a:pt x="45735" y="32888"/>
                  <a:pt x="45801" y="32823"/>
                </a:cubicBezTo>
                <a:cubicBezTo>
                  <a:pt x="45850" y="32818"/>
                  <a:pt x="45900" y="32815"/>
                  <a:pt x="45949" y="32813"/>
                </a:cubicBezTo>
                <a:close/>
                <a:moveTo>
                  <a:pt x="30416" y="33500"/>
                </a:moveTo>
                <a:lnTo>
                  <a:pt x="30416" y="33500"/>
                </a:lnTo>
                <a:cubicBezTo>
                  <a:pt x="30390" y="33511"/>
                  <a:pt x="30363" y="33522"/>
                  <a:pt x="30338" y="33533"/>
                </a:cubicBezTo>
                <a:cubicBezTo>
                  <a:pt x="30339" y="33526"/>
                  <a:pt x="30339" y="33517"/>
                  <a:pt x="30340" y="33510"/>
                </a:cubicBezTo>
                <a:cubicBezTo>
                  <a:pt x="30366" y="33506"/>
                  <a:pt x="30392" y="33503"/>
                  <a:pt x="30416" y="33500"/>
                </a:cubicBezTo>
                <a:close/>
                <a:moveTo>
                  <a:pt x="59664" y="32556"/>
                </a:moveTo>
                <a:lnTo>
                  <a:pt x="59857" y="32616"/>
                </a:lnTo>
                <a:lnTo>
                  <a:pt x="60427" y="32791"/>
                </a:lnTo>
                <a:lnTo>
                  <a:pt x="60712" y="32878"/>
                </a:lnTo>
                <a:lnTo>
                  <a:pt x="60854" y="32922"/>
                </a:lnTo>
                <a:lnTo>
                  <a:pt x="60925" y="32944"/>
                </a:lnTo>
                <a:lnTo>
                  <a:pt x="60961" y="32955"/>
                </a:lnTo>
                <a:lnTo>
                  <a:pt x="60977" y="32955"/>
                </a:lnTo>
                <a:lnTo>
                  <a:pt x="60810" y="32823"/>
                </a:lnTo>
                <a:lnTo>
                  <a:pt x="60810" y="32823"/>
                </a:lnTo>
                <a:cubicBezTo>
                  <a:pt x="60957" y="32870"/>
                  <a:pt x="61102" y="32921"/>
                  <a:pt x="61247" y="32971"/>
                </a:cubicBezTo>
                <a:cubicBezTo>
                  <a:pt x="61159" y="33158"/>
                  <a:pt x="61075" y="33346"/>
                  <a:pt x="60987" y="33533"/>
                </a:cubicBezTo>
                <a:cubicBezTo>
                  <a:pt x="60618" y="33368"/>
                  <a:pt x="60254" y="33199"/>
                  <a:pt x="59898" y="33020"/>
                </a:cubicBezTo>
                <a:cubicBezTo>
                  <a:pt x="59857" y="32889"/>
                  <a:pt x="59800" y="32763"/>
                  <a:pt x="59725" y="32643"/>
                </a:cubicBezTo>
                <a:cubicBezTo>
                  <a:pt x="59706" y="32612"/>
                  <a:pt x="59684" y="32584"/>
                  <a:pt x="59664" y="32556"/>
                </a:cubicBezTo>
                <a:close/>
                <a:moveTo>
                  <a:pt x="18961" y="33441"/>
                </a:moveTo>
                <a:cubicBezTo>
                  <a:pt x="19070" y="33476"/>
                  <a:pt x="19179" y="33508"/>
                  <a:pt x="19289" y="33541"/>
                </a:cubicBezTo>
                <a:cubicBezTo>
                  <a:pt x="19132" y="33538"/>
                  <a:pt x="18978" y="33535"/>
                  <a:pt x="18821" y="33535"/>
                </a:cubicBezTo>
                <a:cubicBezTo>
                  <a:pt x="18809" y="33517"/>
                  <a:pt x="18798" y="33500"/>
                  <a:pt x="18787" y="33482"/>
                </a:cubicBezTo>
                <a:cubicBezTo>
                  <a:pt x="18846" y="33470"/>
                  <a:pt x="18903" y="33456"/>
                  <a:pt x="18961" y="33441"/>
                </a:cubicBezTo>
                <a:close/>
                <a:moveTo>
                  <a:pt x="43510" y="33046"/>
                </a:moveTo>
                <a:cubicBezTo>
                  <a:pt x="43272" y="33214"/>
                  <a:pt x="43013" y="33365"/>
                  <a:pt x="42724" y="33479"/>
                </a:cubicBezTo>
                <a:cubicBezTo>
                  <a:pt x="42657" y="33509"/>
                  <a:pt x="42588" y="33533"/>
                  <a:pt x="42518" y="33556"/>
                </a:cubicBezTo>
                <a:cubicBezTo>
                  <a:pt x="42460" y="33530"/>
                  <a:pt x="42404" y="33503"/>
                  <a:pt x="42346" y="33476"/>
                </a:cubicBezTo>
                <a:cubicBezTo>
                  <a:pt x="42341" y="33465"/>
                  <a:pt x="42337" y="33452"/>
                  <a:pt x="42333" y="33441"/>
                </a:cubicBezTo>
                <a:cubicBezTo>
                  <a:pt x="42372" y="33357"/>
                  <a:pt x="42415" y="33274"/>
                  <a:pt x="42453" y="33189"/>
                </a:cubicBezTo>
                <a:cubicBezTo>
                  <a:pt x="42803" y="33138"/>
                  <a:pt x="43156" y="33090"/>
                  <a:pt x="43510" y="33046"/>
                </a:cubicBezTo>
                <a:close/>
                <a:moveTo>
                  <a:pt x="39122" y="33358"/>
                </a:moveTo>
                <a:cubicBezTo>
                  <a:pt x="39121" y="33395"/>
                  <a:pt x="39118" y="33432"/>
                  <a:pt x="39118" y="33468"/>
                </a:cubicBezTo>
                <a:cubicBezTo>
                  <a:pt x="38968" y="33503"/>
                  <a:pt x="38816" y="33537"/>
                  <a:pt x="38665" y="33572"/>
                </a:cubicBezTo>
                <a:cubicBezTo>
                  <a:pt x="38630" y="33550"/>
                  <a:pt x="38594" y="33527"/>
                  <a:pt x="38559" y="33506"/>
                </a:cubicBezTo>
                <a:lnTo>
                  <a:pt x="38424" y="33424"/>
                </a:lnTo>
                <a:cubicBezTo>
                  <a:pt x="38657" y="33407"/>
                  <a:pt x="38889" y="33387"/>
                  <a:pt x="39122" y="33358"/>
                </a:cubicBezTo>
                <a:close/>
                <a:moveTo>
                  <a:pt x="21433" y="32316"/>
                </a:moveTo>
                <a:cubicBezTo>
                  <a:pt x="21878" y="32625"/>
                  <a:pt x="22385" y="32939"/>
                  <a:pt x="23060" y="33124"/>
                </a:cubicBezTo>
                <a:cubicBezTo>
                  <a:pt x="23033" y="33276"/>
                  <a:pt x="23008" y="33428"/>
                  <a:pt x="22985" y="33580"/>
                </a:cubicBezTo>
                <a:cubicBezTo>
                  <a:pt x="22765" y="33452"/>
                  <a:pt x="22551" y="33321"/>
                  <a:pt x="22321" y="33204"/>
                </a:cubicBezTo>
                <a:cubicBezTo>
                  <a:pt x="21895" y="32985"/>
                  <a:pt x="21446" y="32787"/>
                  <a:pt x="20975" y="32609"/>
                </a:cubicBezTo>
                <a:cubicBezTo>
                  <a:pt x="21133" y="32514"/>
                  <a:pt x="21286" y="32416"/>
                  <a:pt x="21433" y="32316"/>
                </a:cubicBezTo>
                <a:close/>
                <a:moveTo>
                  <a:pt x="53208" y="33461"/>
                </a:moveTo>
                <a:cubicBezTo>
                  <a:pt x="53193" y="33501"/>
                  <a:pt x="53174" y="33542"/>
                  <a:pt x="53161" y="33582"/>
                </a:cubicBezTo>
                <a:cubicBezTo>
                  <a:pt x="53068" y="33542"/>
                  <a:pt x="52977" y="33500"/>
                  <a:pt x="52886" y="33461"/>
                </a:cubicBezTo>
                <a:close/>
                <a:moveTo>
                  <a:pt x="41013" y="33426"/>
                </a:moveTo>
                <a:cubicBezTo>
                  <a:pt x="40950" y="33480"/>
                  <a:pt x="40892" y="33535"/>
                  <a:pt x="40830" y="33589"/>
                </a:cubicBezTo>
                <a:cubicBezTo>
                  <a:pt x="40861" y="33542"/>
                  <a:pt x="40885" y="33493"/>
                  <a:pt x="40916" y="33444"/>
                </a:cubicBezTo>
                <a:cubicBezTo>
                  <a:pt x="40949" y="33439"/>
                  <a:pt x="40981" y="33432"/>
                  <a:pt x="41013" y="33426"/>
                </a:cubicBezTo>
                <a:close/>
                <a:moveTo>
                  <a:pt x="16147" y="33373"/>
                </a:moveTo>
                <a:lnTo>
                  <a:pt x="16147" y="33373"/>
                </a:lnTo>
                <a:cubicBezTo>
                  <a:pt x="16449" y="33472"/>
                  <a:pt x="16776" y="33538"/>
                  <a:pt x="17113" y="33577"/>
                </a:cubicBezTo>
                <a:cubicBezTo>
                  <a:pt x="16862" y="33589"/>
                  <a:pt x="16613" y="33607"/>
                  <a:pt x="16363" y="33625"/>
                </a:cubicBezTo>
                <a:cubicBezTo>
                  <a:pt x="16290" y="33541"/>
                  <a:pt x="16219" y="33456"/>
                  <a:pt x="16147" y="33373"/>
                </a:cubicBezTo>
                <a:close/>
                <a:moveTo>
                  <a:pt x="45191" y="32871"/>
                </a:moveTo>
                <a:lnTo>
                  <a:pt x="45191" y="32871"/>
                </a:lnTo>
                <a:cubicBezTo>
                  <a:pt x="44891" y="33134"/>
                  <a:pt x="44564" y="33384"/>
                  <a:pt x="44209" y="33618"/>
                </a:cubicBezTo>
                <a:cubicBezTo>
                  <a:pt x="44087" y="33631"/>
                  <a:pt x="43963" y="33646"/>
                  <a:pt x="43839" y="33659"/>
                </a:cubicBezTo>
                <a:cubicBezTo>
                  <a:pt x="44100" y="33418"/>
                  <a:pt x="44352" y="33174"/>
                  <a:pt x="44596" y="32927"/>
                </a:cubicBezTo>
                <a:cubicBezTo>
                  <a:pt x="44794" y="32909"/>
                  <a:pt x="44993" y="32888"/>
                  <a:pt x="45191" y="32871"/>
                </a:cubicBezTo>
                <a:close/>
                <a:moveTo>
                  <a:pt x="32993" y="33179"/>
                </a:moveTo>
                <a:cubicBezTo>
                  <a:pt x="33231" y="33325"/>
                  <a:pt x="33498" y="33456"/>
                  <a:pt x="33791" y="33563"/>
                </a:cubicBezTo>
                <a:cubicBezTo>
                  <a:pt x="33784" y="33596"/>
                  <a:pt x="33779" y="33629"/>
                  <a:pt x="33772" y="33661"/>
                </a:cubicBezTo>
                <a:cubicBezTo>
                  <a:pt x="33485" y="33536"/>
                  <a:pt x="33200" y="33407"/>
                  <a:pt x="32919" y="33275"/>
                </a:cubicBezTo>
                <a:cubicBezTo>
                  <a:pt x="32945" y="33243"/>
                  <a:pt x="32968" y="33211"/>
                  <a:pt x="32993" y="33179"/>
                </a:cubicBezTo>
                <a:close/>
                <a:moveTo>
                  <a:pt x="15113" y="32842"/>
                </a:moveTo>
                <a:lnTo>
                  <a:pt x="15113" y="32842"/>
                </a:lnTo>
                <a:cubicBezTo>
                  <a:pt x="15145" y="32866"/>
                  <a:pt x="15178" y="32888"/>
                  <a:pt x="15210" y="32910"/>
                </a:cubicBezTo>
                <a:cubicBezTo>
                  <a:pt x="15419" y="33162"/>
                  <a:pt x="15623" y="33416"/>
                  <a:pt x="15840" y="33665"/>
                </a:cubicBezTo>
                <a:cubicBezTo>
                  <a:pt x="15816" y="33668"/>
                  <a:pt x="15791" y="33670"/>
                  <a:pt x="15768" y="33671"/>
                </a:cubicBezTo>
                <a:cubicBezTo>
                  <a:pt x="15691" y="33639"/>
                  <a:pt x="15612" y="33608"/>
                  <a:pt x="15538" y="33574"/>
                </a:cubicBezTo>
                <a:lnTo>
                  <a:pt x="15296" y="33461"/>
                </a:lnTo>
                <a:cubicBezTo>
                  <a:pt x="15131" y="33268"/>
                  <a:pt x="15045" y="33050"/>
                  <a:pt x="15113" y="32842"/>
                </a:cubicBezTo>
                <a:close/>
                <a:moveTo>
                  <a:pt x="55756" y="33653"/>
                </a:moveTo>
                <a:cubicBezTo>
                  <a:pt x="55744" y="33670"/>
                  <a:pt x="55733" y="33690"/>
                  <a:pt x="55719" y="33707"/>
                </a:cubicBezTo>
                <a:cubicBezTo>
                  <a:pt x="55717" y="33701"/>
                  <a:pt x="55713" y="33692"/>
                  <a:pt x="55710" y="33685"/>
                </a:cubicBezTo>
                <a:lnTo>
                  <a:pt x="55756" y="33653"/>
                </a:lnTo>
                <a:close/>
                <a:moveTo>
                  <a:pt x="41523" y="33506"/>
                </a:moveTo>
                <a:cubicBezTo>
                  <a:pt x="41583" y="33534"/>
                  <a:pt x="41646" y="33560"/>
                  <a:pt x="41706" y="33587"/>
                </a:cubicBezTo>
                <a:cubicBezTo>
                  <a:pt x="41685" y="33630"/>
                  <a:pt x="41668" y="33671"/>
                  <a:pt x="41647" y="33714"/>
                </a:cubicBezTo>
                <a:cubicBezTo>
                  <a:pt x="41600" y="33716"/>
                  <a:pt x="41553" y="33717"/>
                  <a:pt x="41507" y="33717"/>
                </a:cubicBezTo>
                <a:cubicBezTo>
                  <a:pt x="41434" y="33717"/>
                  <a:pt x="41361" y="33714"/>
                  <a:pt x="41288" y="33708"/>
                </a:cubicBezTo>
                <a:cubicBezTo>
                  <a:pt x="41365" y="33641"/>
                  <a:pt x="41445" y="33575"/>
                  <a:pt x="41523" y="33506"/>
                </a:cubicBezTo>
                <a:close/>
                <a:moveTo>
                  <a:pt x="61645" y="33106"/>
                </a:moveTo>
                <a:cubicBezTo>
                  <a:pt x="61697" y="33124"/>
                  <a:pt x="61752" y="33141"/>
                  <a:pt x="61803" y="33160"/>
                </a:cubicBezTo>
                <a:cubicBezTo>
                  <a:pt x="61836" y="33171"/>
                  <a:pt x="61867" y="33183"/>
                  <a:pt x="61900" y="33195"/>
                </a:cubicBezTo>
                <a:cubicBezTo>
                  <a:pt x="61787" y="33381"/>
                  <a:pt x="61631" y="33561"/>
                  <a:pt x="61446" y="33732"/>
                </a:cubicBezTo>
                <a:cubicBezTo>
                  <a:pt x="61420" y="33721"/>
                  <a:pt x="61393" y="33710"/>
                  <a:pt x="61367" y="33699"/>
                </a:cubicBezTo>
                <a:cubicBezTo>
                  <a:pt x="61458" y="33501"/>
                  <a:pt x="61552" y="33304"/>
                  <a:pt x="61645" y="33106"/>
                </a:cubicBezTo>
                <a:close/>
                <a:moveTo>
                  <a:pt x="20538" y="32852"/>
                </a:moveTo>
                <a:cubicBezTo>
                  <a:pt x="20612" y="32880"/>
                  <a:pt x="20688" y="32902"/>
                  <a:pt x="20760" y="32930"/>
                </a:cubicBezTo>
                <a:cubicBezTo>
                  <a:pt x="20989" y="33020"/>
                  <a:pt x="21210" y="33119"/>
                  <a:pt x="21436" y="33212"/>
                </a:cubicBezTo>
                <a:lnTo>
                  <a:pt x="22075" y="33527"/>
                </a:lnTo>
                <a:cubicBezTo>
                  <a:pt x="22205" y="33602"/>
                  <a:pt x="22335" y="33679"/>
                  <a:pt x="22463" y="33754"/>
                </a:cubicBezTo>
                <a:cubicBezTo>
                  <a:pt x="21932" y="33692"/>
                  <a:pt x="21400" y="33641"/>
                  <a:pt x="20865" y="33603"/>
                </a:cubicBezTo>
                <a:cubicBezTo>
                  <a:pt x="20825" y="33593"/>
                  <a:pt x="20783" y="33583"/>
                  <a:pt x="20741" y="33572"/>
                </a:cubicBezTo>
                <a:cubicBezTo>
                  <a:pt x="20407" y="33451"/>
                  <a:pt x="20076" y="33325"/>
                  <a:pt x="19745" y="33201"/>
                </a:cubicBezTo>
                <a:cubicBezTo>
                  <a:pt x="20025" y="33098"/>
                  <a:pt x="20290" y="32979"/>
                  <a:pt x="20538" y="32852"/>
                </a:cubicBezTo>
                <a:close/>
                <a:moveTo>
                  <a:pt x="43321" y="33589"/>
                </a:moveTo>
                <a:lnTo>
                  <a:pt x="43321" y="33589"/>
                </a:lnTo>
                <a:cubicBezTo>
                  <a:pt x="43311" y="33598"/>
                  <a:pt x="43303" y="33606"/>
                  <a:pt x="43293" y="33614"/>
                </a:cubicBezTo>
                <a:cubicBezTo>
                  <a:pt x="43250" y="33661"/>
                  <a:pt x="43201" y="33702"/>
                  <a:pt x="43153" y="33744"/>
                </a:cubicBezTo>
                <a:lnTo>
                  <a:pt x="42972" y="33767"/>
                </a:lnTo>
                <a:cubicBezTo>
                  <a:pt x="42967" y="33765"/>
                  <a:pt x="42962" y="33763"/>
                  <a:pt x="42959" y="33760"/>
                </a:cubicBezTo>
                <a:cubicBezTo>
                  <a:pt x="42995" y="33745"/>
                  <a:pt x="43032" y="33733"/>
                  <a:pt x="43068" y="33717"/>
                </a:cubicBezTo>
                <a:cubicBezTo>
                  <a:pt x="43156" y="33678"/>
                  <a:pt x="43238" y="33633"/>
                  <a:pt x="43321" y="33589"/>
                </a:cubicBezTo>
                <a:close/>
                <a:moveTo>
                  <a:pt x="53647" y="33684"/>
                </a:moveTo>
                <a:cubicBezTo>
                  <a:pt x="53651" y="33685"/>
                  <a:pt x="53652" y="33686"/>
                  <a:pt x="53655" y="33689"/>
                </a:cubicBezTo>
                <a:cubicBezTo>
                  <a:pt x="53671" y="33730"/>
                  <a:pt x="53688" y="33771"/>
                  <a:pt x="53704" y="33814"/>
                </a:cubicBezTo>
                <a:cubicBezTo>
                  <a:pt x="53675" y="33801"/>
                  <a:pt x="53645" y="33789"/>
                  <a:pt x="53617" y="33777"/>
                </a:cubicBezTo>
                <a:cubicBezTo>
                  <a:pt x="53628" y="33745"/>
                  <a:pt x="53639" y="33716"/>
                  <a:pt x="53647" y="33684"/>
                </a:cubicBezTo>
                <a:close/>
                <a:moveTo>
                  <a:pt x="39121" y="33816"/>
                </a:moveTo>
                <a:lnTo>
                  <a:pt x="39121" y="33825"/>
                </a:lnTo>
                <a:lnTo>
                  <a:pt x="39109" y="33819"/>
                </a:lnTo>
                <a:cubicBezTo>
                  <a:pt x="39113" y="33817"/>
                  <a:pt x="39116" y="33817"/>
                  <a:pt x="39121" y="33816"/>
                </a:cubicBezTo>
                <a:close/>
                <a:moveTo>
                  <a:pt x="50398" y="33480"/>
                </a:moveTo>
                <a:lnTo>
                  <a:pt x="50398" y="33480"/>
                </a:lnTo>
                <a:cubicBezTo>
                  <a:pt x="50362" y="33504"/>
                  <a:pt x="50326" y="33528"/>
                  <a:pt x="50291" y="33553"/>
                </a:cubicBezTo>
                <a:lnTo>
                  <a:pt x="49191" y="33842"/>
                </a:lnTo>
                <a:cubicBezTo>
                  <a:pt x="49244" y="33734"/>
                  <a:pt x="49295" y="33625"/>
                  <a:pt x="49339" y="33515"/>
                </a:cubicBezTo>
                <a:cubicBezTo>
                  <a:pt x="49693" y="33501"/>
                  <a:pt x="50046" y="33489"/>
                  <a:pt x="50398" y="33480"/>
                </a:cubicBezTo>
                <a:close/>
                <a:moveTo>
                  <a:pt x="9978" y="33199"/>
                </a:moveTo>
                <a:lnTo>
                  <a:pt x="9978" y="33199"/>
                </a:lnTo>
                <a:cubicBezTo>
                  <a:pt x="9928" y="33360"/>
                  <a:pt x="9917" y="33526"/>
                  <a:pt x="9950" y="33684"/>
                </a:cubicBezTo>
                <a:cubicBezTo>
                  <a:pt x="9965" y="33760"/>
                  <a:pt x="9988" y="33834"/>
                  <a:pt x="10015" y="33907"/>
                </a:cubicBezTo>
                <a:cubicBezTo>
                  <a:pt x="9756" y="33880"/>
                  <a:pt x="9494" y="33859"/>
                  <a:pt x="9229" y="33844"/>
                </a:cubicBezTo>
                <a:lnTo>
                  <a:pt x="9180" y="33842"/>
                </a:lnTo>
                <a:lnTo>
                  <a:pt x="9156" y="33842"/>
                </a:lnTo>
                <a:lnTo>
                  <a:pt x="9109" y="33841"/>
                </a:lnTo>
                <a:cubicBezTo>
                  <a:pt x="9095" y="33841"/>
                  <a:pt x="9098" y="33842"/>
                  <a:pt x="9088" y="33842"/>
                </a:cubicBezTo>
                <a:cubicBezTo>
                  <a:pt x="9085" y="33842"/>
                  <a:pt x="9087" y="33839"/>
                  <a:pt x="9088" y="33837"/>
                </a:cubicBezTo>
                <a:lnTo>
                  <a:pt x="9089" y="33834"/>
                </a:lnTo>
                <a:lnTo>
                  <a:pt x="9093" y="33830"/>
                </a:lnTo>
                <a:cubicBezTo>
                  <a:pt x="9093" y="33830"/>
                  <a:pt x="9090" y="33830"/>
                  <a:pt x="9121" y="33805"/>
                </a:cubicBezTo>
                <a:cubicBezTo>
                  <a:pt x="9380" y="33587"/>
                  <a:pt x="9672" y="33385"/>
                  <a:pt x="9978" y="33199"/>
                </a:cubicBezTo>
                <a:close/>
                <a:moveTo>
                  <a:pt x="37193" y="33455"/>
                </a:moveTo>
                <a:lnTo>
                  <a:pt x="37193" y="33455"/>
                </a:lnTo>
                <a:cubicBezTo>
                  <a:pt x="37203" y="33456"/>
                  <a:pt x="37213" y="33456"/>
                  <a:pt x="37220" y="33456"/>
                </a:cubicBezTo>
                <a:cubicBezTo>
                  <a:pt x="37276" y="33458"/>
                  <a:pt x="37333" y="33458"/>
                  <a:pt x="37389" y="33458"/>
                </a:cubicBezTo>
                <a:cubicBezTo>
                  <a:pt x="37476" y="33458"/>
                  <a:pt x="37564" y="33457"/>
                  <a:pt x="37651" y="33456"/>
                </a:cubicBezTo>
                <a:cubicBezTo>
                  <a:pt x="37753" y="33553"/>
                  <a:pt x="37858" y="33650"/>
                  <a:pt x="37971" y="33743"/>
                </a:cubicBezTo>
                <a:cubicBezTo>
                  <a:pt x="37753" y="33799"/>
                  <a:pt x="37536" y="33854"/>
                  <a:pt x="37319" y="33913"/>
                </a:cubicBezTo>
                <a:cubicBezTo>
                  <a:pt x="37278" y="33760"/>
                  <a:pt x="37232" y="33609"/>
                  <a:pt x="37193" y="33455"/>
                </a:cubicBezTo>
                <a:close/>
                <a:moveTo>
                  <a:pt x="63939" y="32642"/>
                </a:moveTo>
                <a:lnTo>
                  <a:pt x="63939" y="32642"/>
                </a:lnTo>
                <a:cubicBezTo>
                  <a:pt x="63934" y="32852"/>
                  <a:pt x="63960" y="33065"/>
                  <a:pt x="64035" y="33276"/>
                </a:cubicBezTo>
                <a:cubicBezTo>
                  <a:pt x="64111" y="33509"/>
                  <a:pt x="64275" y="33728"/>
                  <a:pt x="64495" y="33919"/>
                </a:cubicBezTo>
                <a:cubicBezTo>
                  <a:pt x="64324" y="33838"/>
                  <a:pt x="64149" y="33759"/>
                  <a:pt x="63973" y="33681"/>
                </a:cubicBezTo>
                <a:cubicBezTo>
                  <a:pt x="63905" y="33651"/>
                  <a:pt x="63834" y="33625"/>
                  <a:pt x="63766" y="33596"/>
                </a:cubicBezTo>
                <a:lnTo>
                  <a:pt x="63837" y="33084"/>
                </a:lnTo>
                <a:lnTo>
                  <a:pt x="63939" y="32642"/>
                </a:lnTo>
                <a:close/>
                <a:moveTo>
                  <a:pt x="54550" y="33482"/>
                </a:moveTo>
                <a:lnTo>
                  <a:pt x="54584" y="33484"/>
                </a:lnTo>
                <a:lnTo>
                  <a:pt x="54926" y="33490"/>
                </a:lnTo>
                <a:cubicBezTo>
                  <a:pt x="54988" y="33548"/>
                  <a:pt x="55041" y="33608"/>
                  <a:pt x="55083" y="33672"/>
                </a:cubicBezTo>
                <a:lnTo>
                  <a:pt x="54713" y="33939"/>
                </a:lnTo>
                <a:cubicBezTo>
                  <a:pt x="54625" y="33888"/>
                  <a:pt x="54540" y="33837"/>
                  <a:pt x="54456" y="33784"/>
                </a:cubicBezTo>
                <a:cubicBezTo>
                  <a:pt x="54497" y="33685"/>
                  <a:pt x="54530" y="33585"/>
                  <a:pt x="54550" y="33482"/>
                </a:cubicBezTo>
                <a:close/>
                <a:moveTo>
                  <a:pt x="39804" y="33665"/>
                </a:moveTo>
                <a:cubicBezTo>
                  <a:pt x="39908" y="33711"/>
                  <a:pt x="40016" y="33755"/>
                  <a:pt x="40127" y="33795"/>
                </a:cubicBezTo>
                <a:cubicBezTo>
                  <a:pt x="40088" y="33865"/>
                  <a:pt x="40055" y="33936"/>
                  <a:pt x="40018" y="34006"/>
                </a:cubicBezTo>
                <a:cubicBezTo>
                  <a:pt x="39874" y="33985"/>
                  <a:pt x="39728" y="33970"/>
                  <a:pt x="39582" y="33958"/>
                </a:cubicBezTo>
                <a:cubicBezTo>
                  <a:pt x="39581" y="33876"/>
                  <a:pt x="39581" y="33795"/>
                  <a:pt x="39581" y="33714"/>
                </a:cubicBezTo>
                <a:cubicBezTo>
                  <a:pt x="39656" y="33697"/>
                  <a:pt x="39729" y="33680"/>
                  <a:pt x="39804" y="33665"/>
                </a:cubicBezTo>
                <a:close/>
                <a:moveTo>
                  <a:pt x="43634" y="33968"/>
                </a:moveTo>
                <a:lnTo>
                  <a:pt x="43634" y="33968"/>
                </a:lnTo>
                <a:cubicBezTo>
                  <a:pt x="43602" y="33985"/>
                  <a:pt x="43571" y="34006"/>
                  <a:pt x="43540" y="34023"/>
                </a:cubicBezTo>
                <a:cubicBezTo>
                  <a:pt x="43545" y="34008"/>
                  <a:pt x="43552" y="33992"/>
                  <a:pt x="43558" y="33977"/>
                </a:cubicBezTo>
                <a:cubicBezTo>
                  <a:pt x="43582" y="33974"/>
                  <a:pt x="43608" y="33972"/>
                  <a:pt x="43634" y="33968"/>
                </a:cubicBezTo>
                <a:close/>
                <a:moveTo>
                  <a:pt x="26899" y="33549"/>
                </a:moveTo>
                <a:lnTo>
                  <a:pt x="26899" y="33549"/>
                </a:lnTo>
                <a:cubicBezTo>
                  <a:pt x="27010" y="33553"/>
                  <a:pt x="27121" y="33559"/>
                  <a:pt x="27232" y="33561"/>
                </a:cubicBezTo>
                <a:cubicBezTo>
                  <a:pt x="27558" y="33571"/>
                  <a:pt x="27882" y="33575"/>
                  <a:pt x="28207" y="33575"/>
                </a:cubicBezTo>
                <a:cubicBezTo>
                  <a:pt x="28187" y="33601"/>
                  <a:pt x="28169" y="33626"/>
                  <a:pt x="28148" y="33651"/>
                </a:cubicBezTo>
                <a:cubicBezTo>
                  <a:pt x="28030" y="33782"/>
                  <a:pt x="27892" y="33908"/>
                  <a:pt x="27740" y="34024"/>
                </a:cubicBezTo>
                <a:lnTo>
                  <a:pt x="27594" y="33939"/>
                </a:lnTo>
                <a:cubicBezTo>
                  <a:pt x="27481" y="33868"/>
                  <a:pt x="27353" y="33810"/>
                  <a:pt x="27232" y="33745"/>
                </a:cubicBezTo>
                <a:cubicBezTo>
                  <a:pt x="27138" y="33696"/>
                  <a:pt x="27040" y="33651"/>
                  <a:pt x="26944" y="33603"/>
                </a:cubicBezTo>
                <a:cubicBezTo>
                  <a:pt x="26928" y="33586"/>
                  <a:pt x="26914" y="33566"/>
                  <a:pt x="26899" y="33549"/>
                </a:cubicBezTo>
                <a:close/>
                <a:moveTo>
                  <a:pt x="31860" y="33153"/>
                </a:moveTo>
                <a:cubicBezTo>
                  <a:pt x="31922" y="33185"/>
                  <a:pt x="31987" y="33216"/>
                  <a:pt x="32051" y="33248"/>
                </a:cubicBezTo>
                <a:cubicBezTo>
                  <a:pt x="32077" y="33299"/>
                  <a:pt x="32105" y="33349"/>
                  <a:pt x="32133" y="33401"/>
                </a:cubicBezTo>
                <a:cubicBezTo>
                  <a:pt x="32008" y="33597"/>
                  <a:pt x="31892" y="33794"/>
                  <a:pt x="31780" y="33995"/>
                </a:cubicBezTo>
                <a:cubicBezTo>
                  <a:pt x="31772" y="34008"/>
                  <a:pt x="31763" y="34020"/>
                  <a:pt x="31753" y="34034"/>
                </a:cubicBezTo>
                <a:cubicBezTo>
                  <a:pt x="31684" y="33807"/>
                  <a:pt x="31621" y="33582"/>
                  <a:pt x="31567" y="33354"/>
                </a:cubicBezTo>
                <a:cubicBezTo>
                  <a:pt x="31658" y="33294"/>
                  <a:pt x="31759" y="33225"/>
                  <a:pt x="31860" y="33153"/>
                </a:cubicBezTo>
                <a:close/>
                <a:moveTo>
                  <a:pt x="23802" y="33245"/>
                </a:moveTo>
                <a:cubicBezTo>
                  <a:pt x="23880" y="33250"/>
                  <a:pt x="23959" y="33252"/>
                  <a:pt x="24037" y="33252"/>
                </a:cubicBezTo>
                <a:cubicBezTo>
                  <a:pt x="24090" y="33252"/>
                  <a:pt x="24143" y="33251"/>
                  <a:pt x="24196" y="33249"/>
                </a:cubicBezTo>
                <a:cubicBezTo>
                  <a:pt x="24349" y="33279"/>
                  <a:pt x="24501" y="33308"/>
                  <a:pt x="24657" y="33333"/>
                </a:cubicBezTo>
                <a:cubicBezTo>
                  <a:pt x="24635" y="33560"/>
                  <a:pt x="24615" y="33786"/>
                  <a:pt x="24609" y="34012"/>
                </a:cubicBezTo>
                <a:cubicBezTo>
                  <a:pt x="24608" y="34039"/>
                  <a:pt x="24608" y="34063"/>
                  <a:pt x="24606" y="34089"/>
                </a:cubicBezTo>
                <a:lnTo>
                  <a:pt x="24254" y="34019"/>
                </a:lnTo>
                <a:lnTo>
                  <a:pt x="24055" y="33980"/>
                </a:lnTo>
                <a:lnTo>
                  <a:pt x="23925" y="33958"/>
                </a:lnTo>
                <a:cubicBezTo>
                  <a:pt x="23819" y="33940"/>
                  <a:pt x="23711" y="33926"/>
                  <a:pt x="23603" y="33910"/>
                </a:cubicBezTo>
                <a:cubicBezTo>
                  <a:pt x="23641" y="33772"/>
                  <a:pt x="23681" y="33635"/>
                  <a:pt x="23725" y="33499"/>
                </a:cubicBezTo>
                <a:cubicBezTo>
                  <a:pt x="23750" y="33415"/>
                  <a:pt x="23777" y="33331"/>
                  <a:pt x="23802" y="33245"/>
                </a:cubicBezTo>
                <a:close/>
                <a:moveTo>
                  <a:pt x="29821" y="33550"/>
                </a:moveTo>
                <a:cubicBezTo>
                  <a:pt x="29815" y="33612"/>
                  <a:pt x="29807" y="33674"/>
                  <a:pt x="29800" y="33735"/>
                </a:cubicBezTo>
                <a:cubicBezTo>
                  <a:pt x="29723" y="33762"/>
                  <a:pt x="29647" y="33788"/>
                  <a:pt x="29569" y="33814"/>
                </a:cubicBezTo>
                <a:cubicBezTo>
                  <a:pt x="29166" y="33936"/>
                  <a:pt x="28743" y="34032"/>
                  <a:pt x="28312" y="34111"/>
                </a:cubicBezTo>
                <a:cubicBezTo>
                  <a:pt x="28504" y="33946"/>
                  <a:pt x="28672" y="33766"/>
                  <a:pt x="28803" y="33572"/>
                </a:cubicBezTo>
                <a:cubicBezTo>
                  <a:pt x="28857" y="33572"/>
                  <a:pt x="28911" y="33572"/>
                  <a:pt x="28965" y="33571"/>
                </a:cubicBezTo>
                <a:cubicBezTo>
                  <a:pt x="29244" y="33569"/>
                  <a:pt x="29532" y="33564"/>
                  <a:pt x="29821" y="33550"/>
                </a:cubicBezTo>
                <a:close/>
                <a:moveTo>
                  <a:pt x="19156" y="33843"/>
                </a:moveTo>
                <a:lnTo>
                  <a:pt x="19156" y="33843"/>
                </a:lnTo>
                <a:cubicBezTo>
                  <a:pt x="19534" y="33852"/>
                  <a:pt x="19910" y="33864"/>
                  <a:pt x="20286" y="33883"/>
                </a:cubicBezTo>
                <a:cubicBezTo>
                  <a:pt x="20244" y="33894"/>
                  <a:pt x="20201" y="33903"/>
                  <a:pt x="20162" y="33918"/>
                </a:cubicBezTo>
                <a:cubicBezTo>
                  <a:pt x="20035" y="33952"/>
                  <a:pt x="19916" y="33997"/>
                  <a:pt x="19806" y="34051"/>
                </a:cubicBezTo>
                <a:cubicBezTo>
                  <a:pt x="19757" y="34073"/>
                  <a:pt x="19716" y="34103"/>
                  <a:pt x="19671" y="34128"/>
                </a:cubicBezTo>
                <a:cubicBezTo>
                  <a:pt x="19491" y="34039"/>
                  <a:pt x="19321" y="33943"/>
                  <a:pt x="19156" y="33843"/>
                </a:cubicBezTo>
                <a:close/>
                <a:moveTo>
                  <a:pt x="36700" y="33605"/>
                </a:moveTo>
                <a:cubicBezTo>
                  <a:pt x="36738" y="33752"/>
                  <a:pt x="36779" y="33899"/>
                  <a:pt x="36820" y="34046"/>
                </a:cubicBezTo>
                <a:cubicBezTo>
                  <a:pt x="36801" y="34052"/>
                  <a:pt x="36784" y="34056"/>
                  <a:pt x="36767" y="34061"/>
                </a:cubicBezTo>
                <a:cubicBezTo>
                  <a:pt x="36625" y="34088"/>
                  <a:pt x="36484" y="34116"/>
                  <a:pt x="36346" y="34148"/>
                </a:cubicBezTo>
                <a:cubicBezTo>
                  <a:pt x="36324" y="34003"/>
                  <a:pt x="36302" y="33859"/>
                  <a:pt x="36281" y="33714"/>
                </a:cubicBezTo>
                <a:cubicBezTo>
                  <a:pt x="36425" y="33684"/>
                  <a:pt x="36565" y="33647"/>
                  <a:pt x="36700" y="33605"/>
                </a:cubicBezTo>
                <a:close/>
                <a:moveTo>
                  <a:pt x="48876" y="33533"/>
                </a:moveTo>
                <a:lnTo>
                  <a:pt x="48876" y="33533"/>
                </a:lnTo>
                <a:cubicBezTo>
                  <a:pt x="48809" y="33684"/>
                  <a:pt x="48734" y="33836"/>
                  <a:pt x="48651" y="33983"/>
                </a:cubicBezTo>
                <a:lnTo>
                  <a:pt x="47841" y="34197"/>
                </a:lnTo>
                <a:lnTo>
                  <a:pt x="47801" y="34176"/>
                </a:lnTo>
                <a:cubicBezTo>
                  <a:pt x="47898" y="33969"/>
                  <a:pt x="48013" y="33766"/>
                  <a:pt x="48149" y="33570"/>
                </a:cubicBezTo>
                <a:cubicBezTo>
                  <a:pt x="48391" y="33556"/>
                  <a:pt x="48634" y="33544"/>
                  <a:pt x="48876" y="33533"/>
                </a:cubicBezTo>
                <a:close/>
                <a:moveTo>
                  <a:pt x="42760" y="34079"/>
                </a:moveTo>
                <a:cubicBezTo>
                  <a:pt x="42763" y="34081"/>
                  <a:pt x="42765" y="34081"/>
                  <a:pt x="42768" y="34082"/>
                </a:cubicBezTo>
                <a:lnTo>
                  <a:pt x="42678" y="34158"/>
                </a:lnTo>
                <a:cubicBezTo>
                  <a:pt x="42662" y="34170"/>
                  <a:pt x="42644" y="34192"/>
                  <a:pt x="42628" y="34198"/>
                </a:cubicBezTo>
                <a:lnTo>
                  <a:pt x="42608" y="34144"/>
                </a:lnTo>
                <a:cubicBezTo>
                  <a:pt x="42606" y="34142"/>
                  <a:pt x="42602" y="34131"/>
                  <a:pt x="42596" y="34114"/>
                </a:cubicBezTo>
                <a:cubicBezTo>
                  <a:pt x="42651" y="34103"/>
                  <a:pt x="42706" y="34089"/>
                  <a:pt x="42760" y="34079"/>
                </a:cubicBezTo>
                <a:close/>
                <a:moveTo>
                  <a:pt x="70362" y="33233"/>
                </a:moveTo>
                <a:lnTo>
                  <a:pt x="70362" y="33233"/>
                </a:lnTo>
                <a:cubicBezTo>
                  <a:pt x="70170" y="33397"/>
                  <a:pt x="69958" y="33554"/>
                  <a:pt x="69719" y="33692"/>
                </a:cubicBezTo>
                <a:cubicBezTo>
                  <a:pt x="69330" y="33919"/>
                  <a:pt x="68876" y="34092"/>
                  <a:pt x="68388" y="34210"/>
                </a:cubicBezTo>
                <a:cubicBezTo>
                  <a:pt x="68389" y="34149"/>
                  <a:pt x="68389" y="34085"/>
                  <a:pt x="68392" y="34024"/>
                </a:cubicBezTo>
                <a:cubicBezTo>
                  <a:pt x="68396" y="33871"/>
                  <a:pt x="68403" y="33717"/>
                  <a:pt x="68408" y="33562"/>
                </a:cubicBezTo>
                <a:cubicBezTo>
                  <a:pt x="68427" y="33562"/>
                  <a:pt x="68448" y="33564"/>
                  <a:pt x="68467" y="33564"/>
                </a:cubicBezTo>
                <a:cubicBezTo>
                  <a:pt x="68796" y="33562"/>
                  <a:pt x="69097" y="33503"/>
                  <a:pt x="69390" y="33446"/>
                </a:cubicBezTo>
                <a:cubicBezTo>
                  <a:pt x="69686" y="33396"/>
                  <a:pt x="69974" y="33327"/>
                  <a:pt x="70262" y="33260"/>
                </a:cubicBezTo>
                <a:cubicBezTo>
                  <a:pt x="70296" y="33250"/>
                  <a:pt x="70328" y="33241"/>
                  <a:pt x="70362" y="33233"/>
                </a:cubicBezTo>
                <a:close/>
                <a:moveTo>
                  <a:pt x="55216" y="34040"/>
                </a:moveTo>
                <a:cubicBezTo>
                  <a:pt x="55223" y="34100"/>
                  <a:pt x="55222" y="34161"/>
                  <a:pt x="55216" y="34221"/>
                </a:cubicBezTo>
                <a:cubicBezTo>
                  <a:pt x="55168" y="34196"/>
                  <a:pt x="55121" y="34168"/>
                  <a:pt x="55073" y="34142"/>
                </a:cubicBezTo>
                <a:lnTo>
                  <a:pt x="55216" y="34040"/>
                </a:lnTo>
                <a:close/>
                <a:moveTo>
                  <a:pt x="40957" y="34005"/>
                </a:moveTo>
                <a:cubicBezTo>
                  <a:pt x="40979" y="34007"/>
                  <a:pt x="40998" y="34011"/>
                  <a:pt x="41020" y="34013"/>
                </a:cubicBezTo>
                <a:cubicBezTo>
                  <a:pt x="41173" y="34029"/>
                  <a:pt x="41329" y="34037"/>
                  <a:pt x="41483" y="34040"/>
                </a:cubicBezTo>
                <a:cubicBezTo>
                  <a:pt x="41457" y="34089"/>
                  <a:pt x="41432" y="34139"/>
                  <a:pt x="41406" y="34191"/>
                </a:cubicBezTo>
                <a:cubicBezTo>
                  <a:pt x="41371" y="34209"/>
                  <a:pt x="41339" y="34226"/>
                  <a:pt x="41306" y="34246"/>
                </a:cubicBezTo>
                <a:cubicBezTo>
                  <a:pt x="41190" y="34217"/>
                  <a:pt x="41073" y="34191"/>
                  <a:pt x="40956" y="34165"/>
                </a:cubicBezTo>
                <a:cubicBezTo>
                  <a:pt x="40934" y="34131"/>
                  <a:pt x="40912" y="34099"/>
                  <a:pt x="40890" y="34065"/>
                </a:cubicBezTo>
                <a:lnTo>
                  <a:pt x="40957" y="34005"/>
                </a:lnTo>
                <a:close/>
                <a:moveTo>
                  <a:pt x="12754" y="32173"/>
                </a:moveTo>
                <a:lnTo>
                  <a:pt x="12885" y="32298"/>
                </a:lnTo>
                <a:lnTo>
                  <a:pt x="13115" y="32519"/>
                </a:lnTo>
                <a:cubicBezTo>
                  <a:pt x="13151" y="32551"/>
                  <a:pt x="13200" y="32601"/>
                  <a:pt x="13223" y="32620"/>
                </a:cubicBezTo>
                <a:lnTo>
                  <a:pt x="13298" y="32679"/>
                </a:lnTo>
                <a:cubicBezTo>
                  <a:pt x="13502" y="32838"/>
                  <a:pt x="13692" y="33004"/>
                  <a:pt x="13925" y="33146"/>
                </a:cubicBezTo>
                <a:lnTo>
                  <a:pt x="14260" y="33366"/>
                </a:lnTo>
                <a:lnTo>
                  <a:pt x="14623" y="33568"/>
                </a:lnTo>
                <a:cubicBezTo>
                  <a:pt x="14707" y="33619"/>
                  <a:pt x="14798" y="33662"/>
                  <a:pt x="14889" y="33707"/>
                </a:cubicBezTo>
                <a:cubicBezTo>
                  <a:pt x="14906" y="33726"/>
                  <a:pt x="14925" y="33744"/>
                  <a:pt x="14944" y="33762"/>
                </a:cubicBezTo>
                <a:cubicBezTo>
                  <a:pt x="14605" y="33802"/>
                  <a:pt x="14267" y="33848"/>
                  <a:pt x="13933" y="33902"/>
                </a:cubicBezTo>
                <a:cubicBezTo>
                  <a:pt x="13604" y="33951"/>
                  <a:pt x="13282" y="34008"/>
                  <a:pt x="12959" y="34071"/>
                </a:cubicBezTo>
                <a:cubicBezTo>
                  <a:pt x="12684" y="34120"/>
                  <a:pt x="12404" y="34180"/>
                  <a:pt x="12125" y="34252"/>
                </a:cubicBezTo>
                <a:cubicBezTo>
                  <a:pt x="11651" y="34141"/>
                  <a:pt x="11135" y="34046"/>
                  <a:pt x="10594" y="33974"/>
                </a:cubicBezTo>
                <a:cubicBezTo>
                  <a:pt x="10541" y="33870"/>
                  <a:pt x="10497" y="33763"/>
                  <a:pt x="10474" y="33656"/>
                </a:cubicBezTo>
                <a:cubicBezTo>
                  <a:pt x="10444" y="33490"/>
                  <a:pt x="10463" y="33325"/>
                  <a:pt x="10531" y="33168"/>
                </a:cubicBezTo>
                <a:cubicBezTo>
                  <a:pt x="10617" y="32972"/>
                  <a:pt x="10789" y="32800"/>
                  <a:pt x="11015" y="32656"/>
                </a:cubicBezTo>
                <a:cubicBezTo>
                  <a:pt x="11124" y="32607"/>
                  <a:pt x="11233" y="32560"/>
                  <a:pt x="11345" y="32512"/>
                </a:cubicBezTo>
                <a:cubicBezTo>
                  <a:pt x="11372" y="32511"/>
                  <a:pt x="11398" y="32509"/>
                  <a:pt x="11425" y="32509"/>
                </a:cubicBezTo>
                <a:cubicBezTo>
                  <a:pt x="11918" y="32486"/>
                  <a:pt x="12378" y="32354"/>
                  <a:pt x="12754" y="32173"/>
                </a:cubicBezTo>
                <a:close/>
                <a:moveTo>
                  <a:pt x="44383" y="33925"/>
                </a:moveTo>
                <a:cubicBezTo>
                  <a:pt x="44290" y="34055"/>
                  <a:pt x="44197" y="34185"/>
                  <a:pt x="44110" y="34315"/>
                </a:cubicBezTo>
                <a:cubicBezTo>
                  <a:pt x="44040" y="34281"/>
                  <a:pt x="43970" y="34248"/>
                  <a:pt x="43903" y="34214"/>
                </a:cubicBezTo>
                <a:cubicBezTo>
                  <a:pt x="44068" y="34121"/>
                  <a:pt x="44227" y="34023"/>
                  <a:pt x="44383" y="33925"/>
                </a:cubicBezTo>
                <a:close/>
                <a:moveTo>
                  <a:pt x="26149" y="33659"/>
                </a:moveTo>
                <a:lnTo>
                  <a:pt x="26149" y="33659"/>
                </a:lnTo>
                <a:cubicBezTo>
                  <a:pt x="26207" y="33685"/>
                  <a:pt x="26267" y="33710"/>
                  <a:pt x="26323" y="33738"/>
                </a:cubicBezTo>
                <a:cubicBezTo>
                  <a:pt x="26408" y="33778"/>
                  <a:pt x="26490" y="33822"/>
                  <a:pt x="26573" y="33864"/>
                </a:cubicBezTo>
                <a:lnTo>
                  <a:pt x="26746" y="34076"/>
                </a:lnTo>
                <a:cubicBezTo>
                  <a:pt x="26802" y="34144"/>
                  <a:pt x="26854" y="34214"/>
                  <a:pt x="26910" y="34284"/>
                </a:cubicBezTo>
                <a:cubicBezTo>
                  <a:pt x="26803" y="34290"/>
                  <a:pt x="26698" y="34302"/>
                  <a:pt x="26594" y="34307"/>
                </a:cubicBezTo>
                <a:cubicBezTo>
                  <a:pt x="26511" y="34311"/>
                  <a:pt x="26429" y="34313"/>
                  <a:pt x="26345" y="34317"/>
                </a:cubicBezTo>
                <a:cubicBezTo>
                  <a:pt x="26288" y="34101"/>
                  <a:pt x="26227" y="33886"/>
                  <a:pt x="26153" y="33671"/>
                </a:cubicBezTo>
                <a:lnTo>
                  <a:pt x="26149" y="33659"/>
                </a:lnTo>
                <a:close/>
                <a:moveTo>
                  <a:pt x="25170" y="33407"/>
                </a:moveTo>
                <a:cubicBezTo>
                  <a:pt x="25296" y="33424"/>
                  <a:pt x="25423" y="33439"/>
                  <a:pt x="25551" y="33452"/>
                </a:cubicBezTo>
                <a:cubicBezTo>
                  <a:pt x="25658" y="33741"/>
                  <a:pt x="25751" y="34032"/>
                  <a:pt x="25830" y="34324"/>
                </a:cubicBezTo>
                <a:cubicBezTo>
                  <a:pt x="25804" y="34324"/>
                  <a:pt x="25780" y="34323"/>
                  <a:pt x="25754" y="34323"/>
                </a:cubicBezTo>
                <a:lnTo>
                  <a:pt x="25465" y="34261"/>
                </a:lnTo>
                <a:cubicBezTo>
                  <a:pt x="25340" y="34234"/>
                  <a:pt x="25224" y="34210"/>
                  <a:pt x="25110" y="34188"/>
                </a:cubicBezTo>
                <a:cubicBezTo>
                  <a:pt x="25122" y="33927"/>
                  <a:pt x="25144" y="33668"/>
                  <a:pt x="25170" y="33407"/>
                </a:cubicBezTo>
                <a:close/>
                <a:moveTo>
                  <a:pt x="65065" y="32489"/>
                </a:moveTo>
                <a:cubicBezTo>
                  <a:pt x="65459" y="32528"/>
                  <a:pt x="65856" y="32563"/>
                  <a:pt x="66255" y="32587"/>
                </a:cubicBezTo>
                <a:cubicBezTo>
                  <a:pt x="66447" y="32598"/>
                  <a:pt x="66641" y="32606"/>
                  <a:pt x="66835" y="32611"/>
                </a:cubicBezTo>
                <a:lnTo>
                  <a:pt x="66824" y="32748"/>
                </a:lnTo>
                <a:lnTo>
                  <a:pt x="66823" y="32765"/>
                </a:lnTo>
                <a:cubicBezTo>
                  <a:pt x="66823" y="32765"/>
                  <a:pt x="66823" y="32766"/>
                  <a:pt x="66824" y="32766"/>
                </a:cubicBezTo>
                <a:cubicBezTo>
                  <a:pt x="66826" y="32766"/>
                  <a:pt x="66834" y="32758"/>
                  <a:pt x="66838" y="32756"/>
                </a:cubicBezTo>
                <a:lnTo>
                  <a:pt x="66872" y="32729"/>
                </a:lnTo>
                <a:lnTo>
                  <a:pt x="66939" y="32676"/>
                </a:lnTo>
                <a:lnTo>
                  <a:pt x="67013" y="32617"/>
                </a:lnTo>
                <a:cubicBezTo>
                  <a:pt x="67198" y="32621"/>
                  <a:pt x="67382" y="32623"/>
                  <a:pt x="67568" y="32623"/>
                </a:cubicBezTo>
                <a:lnTo>
                  <a:pt x="67559" y="32640"/>
                </a:lnTo>
                <a:cubicBezTo>
                  <a:pt x="67489" y="32834"/>
                  <a:pt x="67438" y="33054"/>
                  <a:pt x="67595" y="33264"/>
                </a:cubicBezTo>
                <a:cubicBezTo>
                  <a:pt x="67667" y="33359"/>
                  <a:pt x="67792" y="33438"/>
                  <a:pt x="67936" y="33487"/>
                </a:cubicBezTo>
                <a:cubicBezTo>
                  <a:pt x="67923" y="33760"/>
                  <a:pt x="67909" y="34033"/>
                  <a:pt x="67902" y="34306"/>
                </a:cubicBezTo>
                <a:cubicBezTo>
                  <a:pt x="67869" y="34311"/>
                  <a:pt x="67837" y="34319"/>
                  <a:pt x="67803" y="34324"/>
                </a:cubicBezTo>
                <a:cubicBezTo>
                  <a:pt x="67562" y="34356"/>
                  <a:pt x="67313" y="34372"/>
                  <a:pt x="67065" y="34372"/>
                </a:cubicBezTo>
                <a:cubicBezTo>
                  <a:pt x="66591" y="34372"/>
                  <a:pt x="66120" y="34312"/>
                  <a:pt x="65705" y="34186"/>
                </a:cubicBezTo>
                <a:cubicBezTo>
                  <a:pt x="65068" y="34000"/>
                  <a:pt x="64618" y="33633"/>
                  <a:pt x="64474" y="33192"/>
                </a:cubicBezTo>
                <a:cubicBezTo>
                  <a:pt x="64434" y="33075"/>
                  <a:pt x="64411" y="32955"/>
                  <a:pt x="64401" y="32834"/>
                </a:cubicBezTo>
                <a:lnTo>
                  <a:pt x="64401" y="32834"/>
                </a:lnTo>
                <a:cubicBezTo>
                  <a:pt x="64493" y="32917"/>
                  <a:pt x="64583" y="32999"/>
                  <a:pt x="64674" y="33083"/>
                </a:cubicBezTo>
                <a:cubicBezTo>
                  <a:pt x="64675" y="33092"/>
                  <a:pt x="64678" y="33102"/>
                  <a:pt x="64679" y="33112"/>
                </a:cubicBezTo>
                <a:lnTo>
                  <a:pt x="64701" y="33106"/>
                </a:lnTo>
                <a:cubicBezTo>
                  <a:pt x="64730" y="33132"/>
                  <a:pt x="64760" y="33160"/>
                  <a:pt x="64788" y="33185"/>
                </a:cubicBezTo>
                <a:lnTo>
                  <a:pt x="65240" y="33605"/>
                </a:lnTo>
                <a:lnTo>
                  <a:pt x="65196" y="33095"/>
                </a:lnTo>
                <a:cubicBezTo>
                  <a:pt x="65193" y="33063"/>
                  <a:pt x="65185" y="33031"/>
                  <a:pt x="65182" y="32999"/>
                </a:cubicBezTo>
                <a:lnTo>
                  <a:pt x="65209" y="32994"/>
                </a:lnTo>
                <a:cubicBezTo>
                  <a:pt x="65198" y="32985"/>
                  <a:pt x="65187" y="32974"/>
                  <a:pt x="65177" y="32965"/>
                </a:cubicBezTo>
                <a:cubicBezTo>
                  <a:pt x="65154" y="32803"/>
                  <a:pt x="65120" y="32645"/>
                  <a:pt x="65065" y="32489"/>
                </a:cubicBezTo>
                <a:close/>
                <a:moveTo>
                  <a:pt x="34193" y="33685"/>
                </a:moveTo>
                <a:cubicBezTo>
                  <a:pt x="34297" y="33711"/>
                  <a:pt x="34403" y="33734"/>
                  <a:pt x="34512" y="33754"/>
                </a:cubicBezTo>
                <a:cubicBezTo>
                  <a:pt x="34760" y="33798"/>
                  <a:pt x="35016" y="33818"/>
                  <a:pt x="35270" y="33818"/>
                </a:cubicBezTo>
                <a:cubicBezTo>
                  <a:pt x="35399" y="33818"/>
                  <a:pt x="35529" y="33813"/>
                  <a:pt x="35657" y="33803"/>
                </a:cubicBezTo>
                <a:lnTo>
                  <a:pt x="35727" y="34313"/>
                </a:lnTo>
                <a:cubicBezTo>
                  <a:pt x="35662" y="34334"/>
                  <a:pt x="35597" y="34355"/>
                  <a:pt x="35532" y="34377"/>
                </a:cubicBezTo>
                <a:cubicBezTo>
                  <a:pt x="35068" y="34202"/>
                  <a:pt x="34611" y="34021"/>
                  <a:pt x="34162" y="33830"/>
                </a:cubicBezTo>
                <a:cubicBezTo>
                  <a:pt x="34172" y="33782"/>
                  <a:pt x="34184" y="33734"/>
                  <a:pt x="34193" y="33685"/>
                </a:cubicBezTo>
                <a:close/>
                <a:moveTo>
                  <a:pt x="62615" y="33460"/>
                </a:moveTo>
                <a:lnTo>
                  <a:pt x="62681" y="33484"/>
                </a:lnTo>
                <a:lnTo>
                  <a:pt x="62751" y="33602"/>
                </a:lnTo>
                <a:lnTo>
                  <a:pt x="63184" y="34392"/>
                </a:lnTo>
                <a:lnTo>
                  <a:pt x="63094" y="34361"/>
                </a:lnTo>
                <a:lnTo>
                  <a:pt x="62994" y="34327"/>
                </a:lnTo>
                <a:lnTo>
                  <a:pt x="62799" y="34257"/>
                </a:lnTo>
                <a:cubicBezTo>
                  <a:pt x="62607" y="34188"/>
                  <a:pt x="62418" y="34115"/>
                  <a:pt x="62230" y="34043"/>
                </a:cubicBezTo>
                <a:cubicBezTo>
                  <a:pt x="62362" y="33850"/>
                  <a:pt x="62490" y="33656"/>
                  <a:pt x="62615" y="33460"/>
                </a:cubicBezTo>
                <a:close/>
                <a:moveTo>
                  <a:pt x="55059" y="31933"/>
                </a:moveTo>
                <a:lnTo>
                  <a:pt x="55059" y="31933"/>
                </a:lnTo>
                <a:cubicBezTo>
                  <a:pt x="55431" y="31966"/>
                  <a:pt x="55806" y="31984"/>
                  <a:pt x="56182" y="31984"/>
                </a:cubicBezTo>
                <a:cubicBezTo>
                  <a:pt x="56448" y="31984"/>
                  <a:pt x="56713" y="31975"/>
                  <a:pt x="56978" y="31957"/>
                </a:cubicBezTo>
                <a:cubicBezTo>
                  <a:pt x="57113" y="32163"/>
                  <a:pt x="57233" y="32372"/>
                  <a:pt x="57335" y="32587"/>
                </a:cubicBezTo>
                <a:cubicBezTo>
                  <a:pt x="57614" y="33173"/>
                  <a:pt x="57776" y="33778"/>
                  <a:pt x="57880" y="34393"/>
                </a:cubicBezTo>
                <a:cubicBezTo>
                  <a:pt x="57725" y="34073"/>
                  <a:pt x="57480" y="33787"/>
                  <a:pt x="57201" y="33532"/>
                </a:cubicBezTo>
                <a:cubicBezTo>
                  <a:pt x="57019" y="33367"/>
                  <a:pt x="56825" y="33212"/>
                  <a:pt x="56627" y="33063"/>
                </a:cubicBezTo>
                <a:cubicBezTo>
                  <a:pt x="56637" y="33043"/>
                  <a:pt x="56648" y="33025"/>
                  <a:pt x="56657" y="33005"/>
                </a:cubicBezTo>
                <a:lnTo>
                  <a:pt x="57003" y="32756"/>
                </a:lnTo>
                <a:lnTo>
                  <a:pt x="56794" y="32687"/>
                </a:lnTo>
                <a:cubicBezTo>
                  <a:pt x="56804" y="32660"/>
                  <a:pt x="56817" y="32636"/>
                  <a:pt x="56825" y="32611"/>
                </a:cubicBezTo>
                <a:lnTo>
                  <a:pt x="56919" y="32351"/>
                </a:lnTo>
                <a:lnTo>
                  <a:pt x="56919" y="32351"/>
                </a:lnTo>
                <a:lnTo>
                  <a:pt x="56641" y="32550"/>
                </a:lnTo>
                <a:lnTo>
                  <a:pt x="56560" y="32609"/>
                </a:lnTo>
                <a:lnTo>
                  <a:pt x="56353" y="32540"/>
                </a:lnTo>
                <a:cubicBezTo>
                  <a:pt x="56322" y="32622"/>
                  <a:pt x="56285" y="32704"/>
                  <a:pt x="56247" y="32785"/>
                </a:cubicBezTo>
                <a:cubicBezTo>
                  <a:pt x="56215" y="32763"/>
                  <a:pt x="56186" y="32738"/>
                  <a:pt x="56154" y="32716"/>
                </a:cubicBezTo>
                <a:cubicBezTo>
                  <a:pt x="55783" y="32452"/>
                  <a:pt x="55406" y="32196"/>
                  <a:pt x="55059" y="31933"/>
                </a:cubicBezTo>
                <a:close/>
                <a:moveTo>
                  <a:pt x="48386" y="34403"/>
                </a:moveTo>
                <a:cubicBezTo>
                  <a:pt x="48383" y="34408"/>
                  <a:pt x="48379" y="34415"/>
                  <a:pt x="48374" y="34420"/>
                </a:cubicBezTo>
                <a:cubicBezTo>
                  <a:pt x="48367" y="34417"/>
                  <a:pt x="48358" y="34415"/>
                  <a:pt x="48350" y="34410"/>
                </a:cubicBezTo>
                <a:lnTo>
                  <a:pt x="48386" y="34403"/>
                </a:lnTo>
                <a:close/>
                <a:moveTo>
                  <a:pt x="33021" y="33706"/>
                </a:moveTo>
                <a:lnTo>
                  <a:pt x="33021" y="33706"/>
                </a:lnTo>
                <a:cubicBezTo>
                  <a:pt x="33141" y="33763"/>
                  <a:pt x="33263" y="33819"/>
                  <a:pt x="33387" y="33874"/>
                </a:cubicBezTo>
                <a:cubicBezTo>
                  <a:pt x="33490" y="33918"/>
                  <a:pt x="33594" y="33961"/>
                  <a:pt x="33697" y="34006"/>
                </a:cubicBezTo>
                <a:cubicBezTo>
                  <a:pt x="33665" y="34149"/>
                  <a:pt x="33631" y="34290"/>
                  <a:pt x="33595" y="34433"/>
                </a:cubicBezTo>
                <a:cubicBezTo>
                  <a:pt x="33506" y="34372"/>
                  <a:pt x="33425" y="34307"/>
                  <a:pt x="33345" y="34238"/>
                </a:cubicBezTo>
                <a:cubicBezTo>
                  <a:pt x="33233" y="34061"/>
                  <a:pt x="33125" y="33884"/>
                  <a:pt x="33021" y="33706"/>
                </a:cubicBezTo>
                <a:close/>
                <a:moveTo>
                  <a:pt x="18235" y="33848"/>
                </a:moveTo>
                <a:cubicBezTo>
                  <a:pt x="18273" y="34054"/>
                  <a:pt x="18314" y="34259"/>
                  <a:pt x="18350" y="34465"/>
                </a:cubicBezTo>
                <a:cubicBezTo>
                  <a:pt x="18255" y="34446"/>
                  <a:pt x="18161" y="34428"/>
                  <a:pt x="18068" y="34408"/>
                </a:cubicBezTo>
                <a:cubicBezTo>
                  <a:pt x="17606" y="34308"/>
                  <a:pt x="17156" y="34185"/>
                  <a:pt x="16722" y="34041"/>
                </a:cubicBezTo>
                <a:lnTo>
                  <a:pt x="16673" y="33986"/>
                </a:lnTo>
                <a:cubicBezTo>
                  <a:pt x="16652" y="33963"/>
                  <a:pt x="16631" y="33939"/>
                  <a:pt x="16612" y="33915"/>
                </a:cubicBezTo>
                <a:lnTo>
                  <a:pt x="16890" y="33896"/>
                </a:lnTo>
                <a:cubicBezTo>
                  <a:pt x="17337" y="33868"/>
                  <a:pt x="17785" y="33853"/>
                  <a:pt x="18235" y="33848"/>
                </a:cubicBezTo>
                <a:close/>
                <a:moveTo>
                  <a:pt x="58269" y="32547"/>
                </a:moveTo>
                <a:lnTo>
                  <a:pt x="58269" y="32547"/>
                </a:lnTo>
                <a:cubicBezTo>
                  <a:pt x="58525" y="32696"/>
                  <a:pt x="58785" y="32844"/>
                  <a:pt x="59048" y="32986"/>
                </a:cubicBezTo>
                <a:cubicBezTo>
                  <a:pt x="59175" y="33053"/>
                  <a:pt x="59304" y="33118"/>
                  <a:pt x="59434" y="33184"/>
                </a:cubicBezTo>
                <a:cubicBezTo>
                  <a:pt x="59486" y="33422"/>
                  <a:pt x="59456" y="33663"/>
                  <a:pt x="59293" y="33882"/>
                </a:cubicBezTo>
                <a:cubicBezTo>
                  <a:pt x="59113" y="34141"/>
                  <a:pt x="58787" y="34337"/>
                  <a:pt x="58407" y="34495"/>
                </a:cubicBezTo>
                <a:cubicBezTo>
                  <a:pt x="58414" y="34476"/>
                  <a:pt x="58422" y="34455"/>
                  <a:pt x="58428" y="34437"/>
                </a:cubicBezTo>
                <a:cubicBezTo>
                  <a:pt x="58504" y="34163"/>
                  <a:pt x="58551" y="33885"/>
                  <a:pt x="58534" y="33607"/>
                </a:cubicBezTo>
                <a:cubicBezTo>
                  <a:pt x="58520" y="33247"/>
                  <a:pt x="58425" y="32890"/>
                  <a:pt x="58269" y="32547"/>
                </a:cubicBezTo>
                <a:close/>
                <a:moveTo>
                  <a:pt x="23459" y="34496"/>
                </a:moveTo>
                <a:lnTo>
                  <a:pt x="23483" y="34501"/>
                </a:lnTo>
                <a:lnTo>
                  <a:pt x="23458" y="34504"/>
                </a:lnTo>
                <a:cubicBezTo>
                  <a:pt x="23458" y="34502"/>
                  <a:pt x="23459" y="34499"/>
                  <a:pt x="23459" y="34496"/>
                </a:cubicBezTo>
                <a:close/>
                <a:moveTo>
                  <a:pt x="42138" y="34228"/>
                </a:moveTo>
                <a:cubicBezTo>
                  <a:pt x="42174" y="34322"/>
                  <a:pt x="42214" y="34426"/>
                  <a:pt x="42256" y="34537"/>
                </a:cubicBezTo>
                <a:cubicBezTo>
                  <a:pt x="42126" y="34491"/>
                  <a:pt x="41996" y="34443"/>
                  <a:pt x="41861" y="34403"/>
                </a:cubicBezTo>
                <a:cubicBezTo>
                  <a:pt x="41879" y="34367"/>
                  <a:pt x="41899" y="34333"/>
                  <a:pt x="41917" y="34297"/>
                </a:cubicBezTo>
                <a:cubicBezTo>
                  <a:pt x="41986" y="34269"/>
                  <a:pt x="42065" y="34250"/>
                  <a:pt x="42138" y="34228"/>
                </a:cubicBezTo>
                <a:close/>
                <a:moveTo>
                  <a:pt x="45692" y="33744"/>
                </a:moveTo>
                <a:lnTo>
                  <a:pt x="45692" y="33744"/>
                </a:lnTo>
                <a:cubicBezTo>
                  <a:pt x="45418" y="34059"/>
                  <a:pt x="45032" y="34333"/>
                  <a:pt x="44578" y="34542"/>
                </a:cubicBezTo>
                <a:cubicBezTo>
                  <a:pt x="44542" y="34525"/>
                  <a:pt x="44507" y="34508"/>
                  <a:pt x="44472" y="34491"/>
                </a:cubicBezTo>
                <a:cubicBezTo>
                  <a:pt x="44619" y="34266"/>
                  <a:pt x="44776" y="34043"/>
                  <a:pt x="44941" y="33820"/>
                </a:cubicBezTo>
                <a:cubicBezTo>
                  <a:pt x="45192" y="33794"/>
                  <a:pt x="45441" y="33767"/>
                  <a:pt x="45692" y="33744"/>
                </a:cubicBezTo>
                <a:close/>
                <a:moveTo>
                  <a:pt x="18818" y="34389"/>
                </a:moveTo>
                <a:cubicBezTo>
                  <a:pt x="18852" y="34447"/>
                  <a:pt x="18891" y="34504"/>
                  <a:pt x="18925" y="34563"/>
                </a:cubicBezTo>
                <a:cubicBezTo>
                  <a:pt x="18900" y="34559"/>
                  <a:pt x="18873" y="34556"/>
                  <a:pt x="18847" y="34552"/>
                </a:cubicBezTo>
                <a:lnTo>
                  <a:pt x="18818" y="34389"/>
                </a:lnTo>
                <a:close/>
                <a:moveTo>
                  <a:pt x="53474" y="34109"/>
                </a:moveTo>
                <a:cubicBezTo>
                  <a:pt x="53538" y="34137"/>
                  <a:pt x="53603" y="34165"/>
                  <a:pt x="53667" y="34192"/>
                </a:cubicBezTo>
                <a:cubicBezTo>
                  <a:pt x="53549" y="34326"/>
                  <a:pt x="53410" y="34452"/>
                  <a:pt x="53249" y="34563"/>
                </a:cubicBezTo>
                <a:cubicBezTo>
                  <a:pt x="53337" y="34415"/>
                  <a:pt x="53407" y="34262"/>
                  <a:pt x="53474" y="34109"/>
                </a:cubicBezTo>
                <a:close/>
                <a:moveTo>
                  <a:pt x="40506" y="34411"/>
                </a:moveTo>
                <a:lnTo>
                  <a:pt x="40588" y="34428"/>
                </a:lnTo>
                <a:cubicBezTo>
                  <a:pt x="40623" y="34477"/>
                  <a:pt x="40660" y="34526"/>
                  <a:pt x="40698" y="34574"/>
                </a:cubicBezTo>
                <a:lnTo>
                  <a:pt x="40446" y="34466"/>
                </a:lnTo>
                <a:lnTo>
                  <a:pt x="40506" y="34411"/>
                </a:lnTo>
                <a:close/>
                <a:moveTo>
                  <a:pt x="29753" y="34150"/>
                </a:moveTo>
                <a:cubicBezTo>
                  <a:pt x="29739" y="34291"/>
                  <a:pt x="29723" y="34433"/>
                  <a:pt x="29708" y="34575"/>
                </a:cubicBezTo>
                <a:cubicBezTo>
                  <a:pt x="29347" y="34514"/>
                  <a:pt x="28982" y="34465"/>
                  <a:pt x="28612" y="34428"/>
                </a:cubicBezTo>
                <a:cubicBezTo>
                  <a:pt x="28632" y="34425"/>
                  <a:pt x="28650" y="34422"/>
                  <a:pt x="28668" y="34419"/>
                </a:cubicBezTo>
                <a:cubicBezTo>
                  <a:pt x="29038" y="34348"/>
                  <a:pt x="29402" y="34258"/>
                  <a:pt x="29753" y="34150"/>
                </a:cubicBezTo>
                <a:close/>
                <a:moveTo>
                  <a:pt x="49642" y="34071"/>
                </a:moveTo>
                <a:lnTo>
                  <a:pt x="49642" y="34071"/>
                </a:lnTo>
                <a:cubicBezTo>
                  <a:pt x="49533" y="34172"/>
                  <a:pt x="49429" y="34275"/>
                  <a:pt x="49335" y="34382"/>
                </a:cubicBezTo>
                <a:cubicBezTo>
                  <a:pt x="49187" y="34455"/>
                  <a:pt x="49034" y="34525"/>
                  <a:pt x="48881" y="34595"/>
                </a:cubicBezTo>
                <a:cubicBezTo>
                  <a:pt x="48873" y="34591"/>
                  <a:pt x="48864" y="34589"/>
                  <a:pt x="48855" y="34586"/>
                </a:cubicBezTo>
                <a:cubicBezTo>
                  <a:pt x="48826" y="34577"/>
                  <a:pt x="48795" y="34567"/>
                  <a:pt x="48765" y="34556"/>
                </a:cubicBezTo>
                <a:cubicBezTo>
                  <a:pt x="48833" y="34454"/>
                  <a:pt x="48904" y="34354"/>
                  <a:pt x="48968" y="34248"/>
                </a:cubicBezTo>
                <a:lnTo>
                  <a:pt x="49642" y="34071"/>
                </a:lnTo>
                <a:close/>
                <a:moveTo>
                  <a:pt x="10987" y="34504"/>
                </a:moveTo>
                <a:lnTo>
                  <a:pt x="10987" y="34504"/>
                </a:lnTo>
                <a:cubicBezTo>
                  <a:pt x="11041" y="34513"/>
                  <a:pt x="11100" y="34519"/>
                  <a:pt x="11152" y="34528"/>
                </a:cubicBezTo>
                <a:cubicBezTo>
                  <a:pt x="11186" y="34531"/>
                  <a:pt x="11219" y="34537"/>
                  <a:pt x="11250" y="34542"/>
                </a:cubicBezTo>
                <a:cubicBezTo>
                  <a:pt x="11199" y="34566"/>
                  <a:pt x="11149" y="34591"/>
                  <a:pt x="11098" y="34616"/>
                </a:cubicBezTo>
                <a:cubicBezTo>
                  <a:pt x="11058" y="34579"/>
                  <a:pt x="11024" y="34541"/>
                  <a:pt x="10987" y="34504"/>
                </a:cubicBezTo>
                <a:close/>
                <a:moveTo>
                  <a:pt x="19708" y="34570"/>
                </a:moveTo>
                <a:cubicBezTo>
                  <a:pt x="19795" y="34608"/>
                  <a:pt x="19884" y="34646"/>
                  <a:pt x="19972" y="34683"/>
                </a:cubicBezTo>
                <a:cubicBezTo>
                  <a:pt x="19855" y="34673"/>
                  <a:pt x="19737" y="34664"/>
                  <a:pt x="19620" y="34651"/>
                </a:cubicBezTo>
                <a:cubicBezTo>
                  <a:pt x="19648" y="34623"/>
                  <a:pt x="19678" y="34597"/>
                  <a:pt x="19708" y="34570"/>
                </a:cubicBezTo>
                <a:close/>
                <a:moveTo>
                  <a:pt x="54803" y="34672"/>
                </a:moveTo>
                <a:lnTo>
                  <a:pt x="54803" y="34672"/>
                </a:lnTo>
                <a:cubicBezTo>
                  <a:pt x="54812" y="34675"/>
                  <a:pt x="54819" y="34677"/>
                  <a:pt x="54828" y="34682"/>
                </a:cubicBezTo>
                <a:lnTo>
                  <a:pt x="54819" y="34689"/>
                </a:lnTo>
                <a:cubicBezTo>
                  <a:pt x="54814" y="34684"/>
                  <a:pt x="54808" y="34677"/>
                  <a:pt x="54803" y="34672"/>
                </a:cubicBezTo>
                <a:close/>
                <a:moveTo>
                  <a:pt x="26541" y="34672"/>
                </a:moveTo>
                <a:cubicBezTo>
                  <a:pt x="26508" y="34684"/>
                  <a:pt x="26474" y="34698"/>
                  <a:pt x="26440" y="34710"/>
                </a:cubicBezTo>
                <a:cubicBezTo>
                  <a:pt x="26437" y="34698"/>
                  <a:pt x="26434" y="34687"/>
                  <a:pt x="26431" y="34675"/>
                </a:cubicBezTo>
                <a:cubicBezTo>
                  <a:pt x="26468" y="34675"/>
                  <a:pt x="26505" y="34672"/>
                  <a:pt x="26541" y="34672"/>
                </a:cubicBezTo>
                <a:close/>
                <a:moveTo>
                  <a:pt x="21026" y="34111"/>
                </a:moveTo>
                <a:cubicBezTo>
                  <a:pt x="21088" y="34111"/>
                  <a:pt x="21150" y="34113"/>
                  <a:pt x="21213" y="34117"/>
                </a:cubicBezTo>
                <a:cubicBezTo>
                  <a:pt x="21702" y="34290"/>
                  <a:pt x="22195" y="34458"/>
                  <a:pt x="22690" y="34624"/>
                </a:cubicBezTo>
                <a:cubicBezTo>
                  <a:pt x="22663" y="34628"/>
                  <a:pt x="22636" y="34632"/>
                  <a:pt x="22608" y="34634"/>
                </a:cubicBezTo>
                <a:cubicBezTo>
                  <a:pt x="22576" y="34611"/>
                  <a:pt x="22545" y="34590"/>
                  <a:pt x="22529" y="34586"/>
                </a:cubicBezTo>
                <a:lnTo>
                  <a:pt x="22529" y="34586"/>
                </a:lnTo>
                <a:lnTo>
                  <a:pt x="22545" y="34643"/>
                </a:lnTo>
                <a:cubicBezTo>
                  <a:pt x="22113" y="34692"/>
                  <a:pt x="21674" y="34721"/>
                  <a:pt x="21236" y="34724"/>
                </a:cubicBezTo>
                <a:lnTo>
                  <a:pt x="21180" y="34724"/>
                </a:lnTo>
                <a:cubicBezTo>
                  <a:pt x="20973" y="34664"/>
                  <a:pt x="20768" y="34597"/>
                  <a:pt x="20571" y="34525"/>
                </a:cubicBezTo>
                <a:cubicBezTo>
                  <a:pt x="20403" y="34463"/>
                  <a:pt x="20241" y="34394"/>
                  <a:pt x="20080" y="34323"/>
                </a:cubicBezTo>
                <a:cubicBezTo>
                  <a:pt x="20271" y="34230"/>
                  <a:pt x="20489" y="34166"/>
                  <a:pt x="20713" y="34130"/>
                </a:cubicBezTo>
                <a:cubicBezTo>
                  <a:pt x="20815" y="34117"/>
                  <a:pt x="20920" y="34111"/>
                  <a:pt x="21026" y="34111"/>
                </a:cubicBezTo>
                <a:close/>
                <a:moveTo>
                  <a:pt x="43507" y="34430"/>
                </a:moveTo>
                <a:cubicBezTo>
                  <a:pt x="43642" y="34495"/>
                  <a:pt x="43774" y="34562"/>
                  <a:pt x="43909" y="34627"/>
                </a:cubicBezTo>
                <a:cubicBezTo>
                  <a:pt x="43868" y="34693"/>
                  <a:pt x="43824" y="34757"/>
                  <a:pt x="43785" y="34822"/>
                </a:cubicBezTo>
                <a:cubicBezTo>
                  <a:pt x="43763" y="34828"/>
                  <a:pt x="43740" y="34831"/>
                  <a:pt x="43719" y="34837"/>
                </a:cubicBezTo>
                <a:cubicBezTo>
                  <a:pt x="43733" y="34782"/>
                  <a:pt x="43543" y="34708"/>
                  <a:pt x="43293" y="34668"/>
                </a:cubicBezTo>
                <a:cubicBezTo>
                  <a:pt x="43314" y="34613"/>
                  <a:pt x="43334" y="34561"/>
                  <a:pt x="43357" y="34506"/>
                </a:cubicBezTo>
                <a:cubicBezTo>
                  <a:pt x="43390" y="34488"/>
                  <a:pt x="43427" y="34474"/>
                  <a:pt x="43461" y="34455"/>
                </a:cubicBezTo>
                <a:cubicBezTo>
                  <a:pt x="43478" y="34447"/>
                  <a:pt x="43493" y="34438"/>
                  <a:pt x="43507" y="34430"/>
                </a:cubicBezTo>
                <a:close/>
                <a:moveTo>
                  <a:pt x="41700" y="34705"/>
                </a:moveTo>
                <a:cubicBezTo>
                  <a:pt x="41770" y="34727"/>
                  <a:pt x="41838" y="34748"/>
                  <a:pt x="41906" y="34771"/>
                </a:cubicBezTo>
                <a:cubicBezTo>
                  <a:pt x="41877" y="34782"/>
                  <a:pt x="41850" y="34793"/>
                  <a:pt x="41822" y="34803"/>
                </a:cubicBezTo>
                <a:cubicBezTo>
                  <a:pt x="41755" y="34819"/>
                  <a:pt x="41688" y="34837"/>
                  <a:pt x="41621" y="34855"/>
                </a:cubicBezTo>
                <a:cubicBezTo>
                  <a:pt x="41648" y="34804"/>
                  <a:pt x="41674" y="34755"/>
                  <a:pt x="41700" y="34705"/>
                </a:cubicBezTo>
                <a:close/>
                <a:moveTo>
                  <a:pt x="46495" y="33680"/>
                </a:moveTo>
                <a:cubicBezTo>
                  <a:pt x="46564" y="33774"/>
                  <a:pt x="46646" y="33863"/>
                  <a:pt x="46740" y="33946"/>
                </a:cubicBezTo>
                <a:lnTo>
                  <a:pt x="46580" y="34528"/>
                </a:lnTo>
                <a:lnTo>
                  <a:pt x="45242" y="34879"/>
                </a:lnTo>
                <a:cubicBezTo>
                  <a:pt x="45164" y="34840"/>
                  <a:pt x="45088" y="34801"/>
                  <a:pt x="45011" y="34763"/>
                </a:cubicBezTo>
                <a:cubicBezTo>
                  <a:pt x="45109" y="34711"/>
                  <a:pt x="45206" y="34660"/>
                  <a:pt x="45296" y="34604"/>
                </a:cubicBezTo>
                <a:cubicBezTo>
                  <a:pt x="45644" y="34398"/>
                  <a:pt x="45949" y="34160"/>
                  <a:pt x="46173" y="33890"/>
                </a:cubicBezTo>
                <a:cubicBezTo>
                  <a:pt x="46227" y="33826"/>
                  <a:pt x="46277" y="33760"/>
                  <a:pt x="46325" y="33694"/>
                </a:cubicBezTo>
                <a:cubicBezTo>
                  <a:pt x="46382" y="33690"/>
                  <a:pt x="46438" y="33684"/>
                  <a:pt x="46495" y="33680"/>
                </a:cubicBezTo>
                <a:close/>
                <a:moveTo>
                  <a:pt x="34087" y="34170"/>
                </a:moveTo>
                <a:cubicBezTo>
                  <a:pt x="34407" y="34305"/>
                  <a:pt x="34732" y="34435"/>
                  <a:pt x="35060" y="34562"/>
                </a:cubicBezTo>
                <a:cubicBezTo>
                  <a:pt x="34924" y="34621"/>
                  <a:pt x="34792" y="34681"/>
                  <a:pt x="34663" y="34747"/>
                </a:cubicBezTo>
                <a:cubicBezTo>
                  <a:pt x="34577" y="34792"/>
                  <a:pt x="34494" y="34839"/>
                  <a:pt x="34413" y="34888"/>
                </a:cubicBezTo>
                <a:cubicBezTo>
                  <a:pt x="34256" y="34818"/>
                  <a:pt x="34106" y="34744"/>
                  <a:pt x="33963" y="34665"/>
                </a:cubicBezTo>
                <a:cubicBezTo>
                  <a:pt x="34007" y="34501"/>
                  <a:pt x="34048" y="34335"/>
                  <a:pt x="34087" y="34170"/>
                </a:cubicBezTo>
                <a:close/>
                <a:moveTo>
                  <a:pt x="31121" y="33606"/>
                </a:moveTo>
                <a:cubicBezTo>
                  <a:pt x="31205" y="33920"/>
                  <a:pt x="31300" y="34234"/>
                  <a:pt x="31409" y="34544"/>
                </a:cubicBezTo>
                <a:cubicBezTo>
                  <a:pt x="31333" y="34662"/>
                  <a:pt x="31267" y="34782"/>
                  <a:pt x="31194" y="34901"/>
                </a:cubicBezTo>
                <a:cubicBezTo>
                  <a:pt x="30872" y="34815"/>
                  <a:pt x="30545" y="34737"/>
                  <a:pt x="30214" y="34671"/>
                </a:cubicBezTo>
                <a:cubicBezTo>
                  <a:pt x="30240" y="34437"/>
                  <a:pt x="30265" y="34202"/>
                  <a:pt x="30290" y="33969"/>
                </a:cubicBezTo>
                <a:cubicBezTo>
                  <a:pt x="30580" y="33863"/>
                  <a:pt x="30859" y="33741"/>
                  <a:pt x="31121" y="33606"/>
                </a:cubicBezTo>
                <a:close/>
                <a:moveTo>
                  <a:pt x="36915" y="34389"/>
                </a:moveTo>
                <a:cubicBezTo>
                  <a:pt x="36965" y="34564"/>
                  <a:pt x="37018" y="34741"/>
                  <a:pt x="37073" y="34916"/>
                </a:cubicBezTo>
                <a:cubicBezTo>
                  <a:pt x="37060" y="34912"/>
                  <a:pt x="37045" y="34906"/>
                  <a:pt x="37030" y="34902"/>
                </a:cubicBezTo>
                <a:lnTo>
                  <a:pt x="36861" y="34826"/>
                </a:lnTo>
                <a:lnTo>
                  <a:pt x="36489" y="34657"/>
                </a:lnTo>
                <a:lnTo>
                  <a:pt x="36418" y="34624"/>
                </a:lnTo>
                <a:cubicBezTo>
                  <a:pt x="36413" y="34597"/>
                  <a:pt x="36409" y="34570"/>
                  <a:pt x="36406" y="34544"/>
                </a:cubicBezTo>
                <a:lnTo>
                  <a:pt x="36457" y="34526"/>
                </a:lnTo>
                <a:lnTo>
                  <a:pt x="36848" y="34408"/>
                </a:lnTo>
                <a:cubicBezTo>
                  <a:pt x="36870" y="34401"/>
                  <a:pt x="36893" y="34395"/>
                  <a:pt x="36915" y="34389"/>
                </a:cubicBezTo>
                <a:close/>
                <a:moveTo>
                  <a:pt x="25939" y="34784"/>
                </a:moveTo>
                <a:cubicBezTo>
                  <a:pt x="25945" y="34808"/>
                  <a:pt x="25951" y="34834"/>
                  <a:pt x="25956" y="34858"/>
                </a:cubicBezTo>
                <a:cubicBezTo>
                  <a:pt x="25810" y="34899"/>
                  <a:pt x="25661" y="34933"/>
                  <a:pt x="25510" y="34962"/>
                </a:cubicBezTo>
                <a:cubicBezTo>
                  <a:pt x="25568" y="34937"/>
                  <a:pt x="25623" y="34906"/>
                  <a:pt x="25680" y="34880"/>
                </a:cubicBezTo>
                <a:cubicBezTo>
                  <a:pt x="25765" y="34844"/>
                  <a:pt x="25852" y="34813"/>
                  <a:pt x="25939" y="34784"/>
                </a:cubicBezTo>
                <a:close/>
                <a:moveTo>
                  <a:pt x="51966" y="33460"/>
                </a:moveTo>
                <a:cubicBezTo>
                  <a:pt x="52319" y="33614"/>
                  <a:pt x="52675" y="33766"/>
                  <a:pt x="53030" y="33919"/>
                </a:cubicBezTo>
                <a:cubicBezTo>
                  <a:pt x="52881" y="34269"/>
                  <a:pt x="52695" y="34612"/>
                  <a:pt x="52475" y="34948"/>
                </a:cubicBezTo>
                <a:cubicBezTo>
                  <a:pt x="52453" y="34954"/>
                  <a:pt x="52432" y="34964"/>
                  <a:pt x="52409" y="34971"/>
                </a:cubicBezTo>
                <a:cubicBezTo>
                  <a:pt x="52170" y="34946"/>
                  <a:pt x="51930" y="34926"/>
                  <a:pt x="51692" y="34912"/>
                </a:cubicBezTo>
                <a:lnTo>
                  <a:pt x="51005" y="34863"/>
                </a:lnTo>
                <a:lnTo>
                  <a:pt x="50314" y="34852"/>
                </a:lnTo>
                <a:cubicBezTo>
                  <a:pt x="50196" y="34852"/>
                  <a:pt x="50081" y="34848"/>
                  <a:pt x="49964" y="34846"/>
                </a:cubicBezTo>
                <a:cubicBezTo>
                  <a:pt x="50020" y="34795"/>
                  <a:pt x="50081" y="34746"/>
                  <a:pt x="50134" y="34693"/>
                </a:cubicBezTo>
                <a:cubicBezTo>
                  <a:pt x="50326" y="34506"/>
                  <a:pt x="50484" y="34308"/>
                  <a:pt x="50615" y="34105"/>
                </a:cubicBezTo>
                <a:cubicBezTo>
                  <a:pt x="50876" y="33948"/>
                  <a:pt x="51125" y="33787"/>
                  <a:pt x="51366" y="33619"/>
                </a:cubicBezTo>
                <a:lnTo>
                  <a:pt x="51928" y="33472"/>
                </a:lnTo>
                <a:lnTo>
                  <a:pt x="51914" y="33460"/>
                </a:lnTo>
                <a:close/>
                <a:moveTo>
                  <a:pt x="56425" y="33433"/>
                </a:moveTo>
                <a:cubicBezTo>
                  <a:pt x="56657" y="33618"/>
                  <a:pt x="56872" y="33808"/>
                  <a:pt x="57057" y="34011"/>
                </a:cubicBezTo>
                <a:cubicBezTo>
                  <a:pt x="57272" y="34256"/>
                  <a:pt x="57431" y="34519"/>
                  <a:pt x="57483" y="34795"/>
                </a:cubicBezTo>
                <a:cubicBezTo>
                  <a:pt x="57229" y="34862"/>
                  <a:pt x="56972" y="34924"/>
                  <a:pt x="56711" y="34978"/>
                </a:cubicBezTo>
                <a:cubicBezTo>
                  <a:pt x="56388" y="34829"/>
                  <a:pt x="56075" y="34672"/>
                  <a:pt x="55765" y="34513"/>
                </a:cubicBezTo>
                <a:cubicBezTo>
                  <a:pt x="55782" y="34438"/>
                  <a:pt x="55796" y="34362"/>
                  <a:pt x="55805" y="34285"/>
                </a:cubicBezTo>
                <a:cubicBezTo>
                  <a:pt x="56045" y="34011"/>
                  <a:pt x="56251" y="33727"/>
                  <a:pt x="56425" y="33433"/>
                </a:cubicBezTo>
                <a:close/>
                <a:moveTo>
                  <a:pt x="47680" y="34588"/>
                </a:moveTo>
                <a:cubicBezTo>
                  <a:pt x="47812" y="34665"/>
                  <a:pt x="47949" y="34741"/>
                  <a:pt x="48092" y="34808"/>
                </a:cubicBezTo>
                <a:cubicBezTo>
                  <a:pt x="48059" y="34852"/>
                  <a:pt x="48030" y="34896"/>
                  <a:pt x="47995" y="34938"/>
                </a:cubicBezTo>
                <a:cubicBezTo>
                  <a:pt x="47841" y="34951"/>
                  <a:pt x="47686" y="34964"/>
                  <a:pt x="47532" y="34981"/>
                </a:cubicBezTo>
                <a:cubicBezTo>
                  <a:pt x="47554" y="34852"/>
                  <a:pt x="47586" y="34727"/>
                  <a:pt x="47626" y="34601"/>
                </a:cubicBezTo>
                <a:lnTo>
                  <a:pt x="47680" y="34588"/>
                </a:lnTo>
                <a:close/>
                <a:moveTo>
                  <a:pt x="17212" y="34580"/>
                </a:moveTo>
                <a:lnTo>
                  <a:pt x="17212" y="34580"/>
                </a:lnTo>
                <a:cubicBezTo>
                  <a:pt x="17605" y="34684"/>
                  <a:pt x="18006" y="34775"/>
                  <a:pt x="18415" y="34846"/>
                </a:cubicBezTo>
                <a:lnTo>
                  <a:pt x="18439" y="34998"/>
                </a:lnTo>
                <a:cubicBezTo>
                  <a:pt x="18014" y="34879"/>
                  <a:pt x="17605" y="34742"/>
                  <a:pt x="17213" y="34583"/>
                </a:cubicBezTo>
                <a:lnTo>
                  <a:pt x="17212" y="34580"/>
                </a:lnTo>
                <a:close/>
                <a:moveTo>
                  <a:pt x="53172" y="35046"/>
                </a:moveTo>
                <a:lnTo>
                  <a:pt x="53145" y="35066"/>
                </a:lnTo>
                <a:cubicBezTo>
                  <a:pt x="53142" y="35066"/>
                  <a:pt x="53139" y="35065"/>
                  <a:pt x="53136" y="35065"/>
                </a:cubicBezTo>
                <a:cubicBezTo>
                  <a:pt x="53147" y="35058"/>
                  <a:pt x="53159" y="35053"/>
                  <a:pt x="53172" y="35046"/>
                </a:cubicBezTo>
                <a:close/>
                <a:moveTo>
                  <a:pt x="8195" y="34262"/>
                </a:moveTo>
                <a:lnTo>
                  <a:pt x="8302" y="34268"/>
                </a:lnTo>
                <a:cubicBezTo>
                  <a:pt x="8589" y="34281"/>
                  <a:pt x="8877" y="34293"/>
                  <a:pt x="9160" y="34307"/>
                </a:cubicBezTo>
                <a:cubicBezTo>
                  <a:pt x="9563" y="34334"/>
                  <a:pt x="9948" y="34373"/>
                  <a:pt x="10312" y="34417"/>
                </a:cubicBezTo>
                <a:cubicBezTo>
                  <a:pt x="10434" y="34573"/>
                  <a:pt x="10568" y="34720"/>
                  <a:pt x="10720" y="34858"/>
                </a:cubicBezTo>
                <a:cubicBezTo>
                  <a:pt x="10627" y="34933"/>
                  <a:pt x="10541" y="35013"/>
                  <a:pt x="10473" y="35102"/>
                </a:cubicBezTo>
                <a:cubicBezTo>
                  <a:pt x="10240" y="35075"/>
                  <a:pt x="10006" y="35051"/>
                  <a:pt x="9775" y="35022"/>
                </a:cubicBezTo>
                <a:lnTo>
                  <a:pt x="8722" y="34878"/>
                </a:lnTo>
                <a:lnTo>
                  <a:pt x="7828" y="34735"/>
                </a:lnTo>
                <a:lnTo>
                  <a:pt x="8131" y="34341"/>
                </a:lnTo>
                <a:cubicBezTo>
                  <a:pt x="8152" y="34315"/>
                  <a:pt x="8175" y="34289"/>
                  <a:pt x="8195" y="34262"/>
                </a:cubicBezTo>
                <a:close/>
                <a:moveTo>
                  <a:pt x="24027" y="35068"/>
                </a:moveTo>
                <a:cubicBezTo>
                  <a:pt x="24048" y="35074"/>
                  <a:pt x="24070" y="35081"/>
                  <a:pt x="24089" y="35087"/>
                </a:cubicBezTo>
                <a:lnTo>
                  <a:pt x="24099" y="35115"/>
                </a:lnTo>
                <a:cubicBezTo>
                  <a:pt x="24085" y="35115"/>
                  <a:pt x="24070" y="35117"/>
                  <a:pt x="24054" y="35117"/>
                </a:cubicBezTo>
                <a:cubicBezTo>
                  <a:pt x="24041" y="35102"/>
                  <a:pt x="24027" y="35085"/>
                  <a:pt x="24012" y="35070"/>
                </a:cubicBezTo>
                <a:lnTo>
                  <a:pt x="24027" y="35068"/>
                </a:lnTo>
                <a:close/>
                <a:moveTo>
                  <a:pt x="11026" y="35109"/>
                </a:moveTo>
                <a:cubicBezTo>
                  <a:pt x="11053" y="35129"/>
                  <a:pt x="11082" y="35147"/>
                  <a:pt x="11110" y="35168"/>
                </a:cubicBezTo>
                <a:cubicBezTo>
                  <a:pt x="11066" y="35164"/>
                  <a:pt x="11020" y="35161"/>
                  <a:pt x="10977" y="35156"/>
                </a:cubicBezTo>
                <a:cubicBezTo>
                  <a:pt x="10992" y="35140"/>
                  <a:pt x="11009" y="35125"/>
                  <a:pt x="11026" y="35109"/>
                </a:cubicBezTo>
                <a:close/>
                <a:moveTo>
                  <a:pt x="33868" y="35014"/>
                </a:moveTo>
                <a:cubicBezTo>
                  <a:pt x="33934" y="35047"/>
                  <a:pt x="34004" y="35077"/>
                  <a:pt x="34072" y="35108"/>
                </a:cubicBezTo>
                <a:cubicBezTo>
                  <a:pt x="34042" y="35129"/>
                  <a:pt x="34012" y="35151"/>
                  <a:pt x="33982" y="35174"/>
                </a:cubicBezTo>
                <a:cubicBezTo>
                  <a:pt x="33944" y="35120"/>
                  <a:pt x="33907" y="35068"/>
                  <a:pt x="33868" y="35014"/>
                </a:cubicBezTo>
                <a:close/>
                <a:moveTo>
                  <a:pt x="40449" y="35011"/>
                </a:moveTo>
                <a:cubicBezTo>
                  <a:pt x="40569" y="35046"/>
                  <a:pt x="40690" y="35079"/>
                  <a:pt x="40813" y="35107"/>
                </a:cubicBezTo>
                <a:cubicBezTo>
                  <a:pt x="40763" y="35120"/>
                  <a:pt x="40713" y="35134"/>
                  <a:pt x="40661" y="35146"/>
                </a:cubicBezTo>
                <a:cubicBezTo>
                  <a:pt x="40607" y="35161"/>
                  <a:pt x="40551" y="35171"/>
                  <a:pt x="40497" y="35183"/>
                </a:cubicBezTo>
                <a:cubicBezTo>
                  <a:pt x="40477" y="35126"/>
                  <a:pt x="40461" y="35069"/>
                  <a:pt x="40449" y="35011"/>
                </a:cubicBezTo>
                <a:close/>
                <a:moveTo>
                  <a:pt x="55577" y="34991"/>
                </a:moveTo>
                <a:cubicBezTo>
                  <a:pt x="55685" y="35035"/>
                  <a:pt x="55792" y="35080"/>
                  <a:pt x="55899" y="35123"/>
                </a:cubicBezTo>
                <a:cubicBezTo>
                  <a:pt x="55755" y="35145"/>
                  <a:pt x="55612" y="35166"/>
                  <a:pt x="55466" y="35183"/>
                </a:cubicBezTo>
                <a:cubicBezTo>
                  <a:pt x="55484" y="35152"/>
                  <a:pt x="55506" y="35122"/>
                  <a:pt x="55526" y="35091"/>
                </a:cubicBezTo>
                <a:cubicBezTo>
                  <a:pt x="55544" y="35058"/>
                  <a:pt x="55561" y="35024"/>
                  <a:pt x="55577" y="34991"/>
                </a:cubicBezTo>
                <a:close/>
                <a:moveTo>
                  <a:pt x="44572" y="34953"/>
                </a:moveTo>
                <a:cubicBezTo>
                  <a:pt x="44617" y="34975"/>
                  <a:pt x="44663" y="34997"/>
                  <a:pt x="44709" y="35020"/>
                </a:cubicBezTo>
                <a:lnTo>
                  <a:pt x="44052" y="35191"/>
                </a:lnTo>
                <a:cubicBezTo>
                  <a:pt x="44068" y="35164"/>
                  <a:pt x="44083" y="35135"/>
                  <a:pt x="44099" y="35108"/>
                </a:cubicBezTo>
                <a:cubicBezTo>
                  <a:pt x="44103" y="35107"/>
                  <a:pt x="44107" y="35107"/>
                  <a:pt x="44111" y="35106"/>
                </a:cubicBezTo>
                <a:cubicBezTo>
                  <a:pt x="44270" y="35062"/>
                  <a:pt x="44423" y="35010"/>
                  <a:pt x="44572" y="34953"/>
                </a:cubicBezTo>
                <a:close/>
                <a:moveTo>
                  <a:pt x="19246" y="35157"/>
                </a:moveTo>
                <a:lnTo>
                  <a:pt x="19271" y="35202"/>
                </a:lnTo>
                <a:cubicBezTo>
                  <a:pt x="19256" y="35200"/>
                  <a:pt x="19240" y="35195"/>
                  <a:pt x="19225" y="35193"/>
                </a:cubicBezTo>
                <a:cubicBezTo>
                  <a:pt x="19233" y="35180"/>
                  <a:pt x="19239" y="35169"/>
                  <a:pt x="19246" y="35157"/>
                </a:cubicBezTo>
                <a:close/>
                <a:moveTo>
                  <a:pt x="46503" y="34896"/>
                </a:moveTo>
                <a:lnTo>
                  <a:pt x="46465" y="35115"/>
                </a:lnTo>
                <a:cubicBezTo>
                  <a:pt x="46271" y="35145"/>
                  <a:pt x="46080" y="35177"/>
                  <a:pt x="45889" y="35210"/>
                </a:cubicBezTo>
                <a:cubicBezTo>
                  <a:pt x="45824" y="35175"/>
                  <a:pt x="45759" y="35142"/>
                  <a:pt x="45693" y="35108"/>
                </a:cubicBezTo>
                <a:lnTo>
                  <a:pt x="46503" y="34896"/>
                </a:lnTo>
                <a:close/>
                <a:moveTo>
                  <a:pt x="19708" y="35020"/>
                </a:moveTo>
                <a:lnTo>
                  <a:pt x="19708" y="35020"/>
                </a:lnTo>
                <a:cubicBezTo>
                  <a:pt x="20057" y="35049"/>
                  <a:pt x="20408" y="35070"/>
                  <a:pt x="20760" y="35082"/>
                </a:cubicBezTo>
                <a:cubicBezTo>
                  <a:pt x="20890" y="35082"/>
                  <a:pt x="21018" y="35081"/>
                  <a:pt x="21147" y="35080"/>
                </a:cubicBezTo>
                <a:cubicBezTo>
                  <a:pt x="21177" y="35087"/>
                  <a:pt x="21207" y="35096"/>
                  <a:pt x="21239" y="35104"/>
                </a:cubicBezTo>
                <a:cubicBezTo>
                  <a:pt x="21060" y="35123"/>
                  <a:pt x="20881" y="35145"/>
                  <a:pt x="20701" y="35163"/>
                </a:cubicBezTo>
                <a:cubicBezTo>
                  <a:pt x="20408" y="35191"/>
                  <a:pt x="20114" y="35215"/>
                  <a:pt x="19819" y="35238"/>
                </a:cubicBezTo>
                <a:cubicBezTo>
                  <a:pt x="19783" y="35166"/>
                  <a:pt x="19746" y="35092"/>
                  <a:pt x="19708" y="35020"/>
                </a:cubicBezTo>
                <a:close/>
                <a:moveTo>
                  <a:pt x="57490" y="35139"/>
                </a:moveTo>
                <a:cubicBezTo>
                  <a:pt x="57466" y="35163"/>
                  <a:pt x="57444" y="35188"/>
                  <a:pt x="57417" y="35211"/>
                </a:cubicBezTo>
                <a:cubicBezTo>
                  <a:pt x="57396" y="35228"/>
                  <a:pt x="57369" y="35243"/>
                  <a:pt x="57346" y="35260"/>
                </a:cubicBezTo>
                <a:cubicBezTo>
                  <a:pt x="57303" y="35240"/>
                  <a:pt x="57261" y="35222"/>
                  <a:pt x="57218" y="35204"/>
                </a:cubicBezTo>
                <a:cubicBezTo>
                  <a:pt x="57310" y="35183"/>
                  <a:pt x="57401" y="35162"/>
                  <a:pt x="57490" y="35139"/>
                </a:cubicBezTo>
                <a:close/>
                <a:moveTo>
                  <a:pt x="54256" y="34730"/>
                </a:moveTo>
                <a:cubicBezTo>
                  <a:pt x="54328" y="34813"/>
                  <a:pt x="54404" y="34894"/>
                  <a:pt x="54487" y="34973"/>
                </a:cubicBezTo>
                <a:cubicBezTo>
                  <a:pt x="54369" y="35070"/>
                  <a:pt x="54251" y="35168"/>
                  <a:pt x="54125" y="35261"/>
                </a:cubicBezTo>
                <a:cubicBezTo>
                  <a:pt x="53970" y="35224"/>
                  <a:pt x="53817" y="35188"/>
                  <a:pt x="53661" y="35156"/>
                </a:cubicBezTo>
                <a:lnTo>
                  <a:pt x="54256" y="34730"/>
                </a:lnTo>
                <a:close/>
                <a:moveTo>
                  <a:pt x="35553" y="34743"/>
                </a:moveTo>
                <a:cubicBezTo>
                  <a:pt x="35589" y="34755"/>
                  <a:pt x="35623" y="34769"/>
                  <a:pt x="35657" y="34781"/>
                </a:cubicBezTo>
                <a:cubicBezTo>
                  <a:pt x="35703" y="34799"/>
                  <a:pt x="35753" y="34814"/>
                  <a:pt x="35798" y="34830"/>
                </a:cubicBezTo>
                <a:lnTo>
                  <a:pt x="35867" y="35319"/>
                </a:lnTo>
                <a:cubicBezTo>
                  <a:pt x="35809" y="35308"/>
                  <a:pt x="35753" y="35299"/>
                  <a:pt x="35697" y="35287"/>
                </a:cubicBezTo>
                <a:cubicBezTo>
                  <a:pt x="35411" y="35227"/>
                  <a:pt x="35138" y="35150"/>
                  <a:pt x="34874" y="35060"/>
                </a:cubicBezTo>
                <a:cubicBezTo>
                  <a:pt x="35086" y="34944"/>
                  <a:pt x="35313" y="34836"/>
                  <a:pt x="35553" y="34743"/>
                </a:cubicBezTo>
                <a:close/>
                <a:moveTo>
                  <a:pt x="59953" y="33444"/>
                </a:moveTo>
                <a:cubicBezTo>
                  <a:pt x="60243" y="33585"/>
                  <a:pt x="60538" y="33721"/>
                  <a:pt x="60840" y="33852"/>
                </a:cubicBezTo>
                <a:cubicBezTo>
                  <a:pt x="60764" y="34017"/>
                  <a:pt x="60685" y="34181"/>
                  <a:pt x="60611" y="34347"/>
                </a:cubicBezTo>
                <a:cubicBezTo>
                  <a:pt x="60217" y="34588"/>
                  <a:pt x="59786" y="34803"/>
                  <a:pt x="59310" y="34988"/>
                </a:cubicBezTo>
                <a:cubicBezTo>
                  <a:pt x="59032" y="35101"/>
                  <a:pt x="58760" y="35217"/>
                  <a:pt x="58481" y="35327"/>
                </a:cubicBezTo>
                <a:cubicBezTo>
                  <a:pt x="58465" y="35172"/>
                  <a:pt x="58448" y="35015"/>
                  <a:pt x="58428" y="34861"/>
                </a:cubicBezTo>
                <a:cubicBezTo>
                  <a:pt x="58770" y="34737"/>
                  <a:pt x="59104" y="34589"/>
                  <a:pt x="59385" y="34383"/>
                </a:cubicBezTo>
                <a:cubicBezTo>
                  <a:pt x="59703" y="34150"/>
                  <a:pt x="59915" y="33839"/>
                  <a:pt x="59952" y="33528"/>
                </a:cubicBezTo>
                <a:cubicBezTo>
                  <a:pt x="59955" y="33500"/>
                  <a:pt x="59952" y="33473"/>
                  <a:pt x="59953" y="33444"/>
                </a:cubicBezTo>
                <a:close/>
                <a:moveTo>
                  <a:pt x="17785" y="35195"/>
                </a:moveTo>
                <a:lnTo>
                  <a:pt x="17785" y="35195"/>
                </a:lnTo>
                <a:cubicBezTo>
                  <a:pt x="17942" y="35246"/>
                  <a:pt x="18101" y="35292"/>
                  <a:pt x="18262" y="35337"/>
                </a:cubicBezTo>
                <a:cubicBezTo>
                  <a:pt x="18153" y="35343"/>
                  <a:pt x="18042" y="35346"/>
                  <a:pt x="17933" y="35351"/>
                </a:cubicBezTo>
                <a:lnTo>
                  <a:pt x="17807" y="35218"/>
                </a:lnTo>
                <a:lnTo>
                  <a:pt x="17785" y="35195"/>
                </a:lnTo>
                <a:close/>
                <a:moveTo>
                  <a:pt x="11906" y="34651"/>
                </a:moveTo>
                <a:cubicBezTo>
                  <a:pt x="12473" y="34756"/>
                  <a:pt x="13054" y="34888"/>
                  <a:pt x="13544" y="35021"/>
                </a:cubicBezTo>
                <a:cubicBezTo>
                  <a:pt x="14198" y="35193"/>
                  <a:pt x="14686" y="35362"/>
                  <a:pt x="14833" y="35384"/>
                </a:cubicBezTo>
                <a:cubicBezTo>
                  <a:pt x="13868" y="35364"/>
                  <a:pt x="12904" y="35319"/>
                  <a:pt x="11946" y="35242"/>
                </a:cubicBezTo>
                <a:cubicBezTo>
                  <a:pt x="11809" y="35161"/>
                  <a:pt x="11675" y="35075"/>
                  <a:pt x="11551" y="34986"/>
                </a:cubicBezTo>
                <a:cubicBezTo>
                  <a:pt x="11495" y="34946"/>
                  <a:pt x="11442" y="34904"/>
                  <a:pt x="11389" y="34862"/>
                </a:cubicBezTo>
                <a:cubicBezTo>
                  <a:pt x="11473" y="34819"/>
                  <a:pt x="11561" y="34779"/>
                  <a:pt x="11653" y="34742"/>
                </a:cubicBezTo>
                <a:cubicBezTo>
                  <a:pt x="11734" y="34709"/>
                  <a:pt x="11820" y="34681"/>
                  <a:pt x="11906" y="34651"/>
                </a:cubicBezTo>
                <a:close/>
                <a:moveTo>
                  <a:pt x="15281" y="34034"/>
                </a:moveTo>
                <a:cubicBezTo>
                  <a:pt x="15303" y="34049"/>
                  <a:pt x="15323" y="34066"/>
                  <a:pt x="15345" y="34080"/>
                </a:cubicBezTo>
                <a:cubicBezTo>
                  <a:pt x="15837" y="34391"/>
                  <a:pt x="16372" y="34660"/>
                  <a:pt x="16941" y="34890"/>
                </a:cubicBezTo>
                <a:cubicBezTo>
                  <a:pt x="16962" y="34912"/>
                  <a:pt x="16980" y="34934"/>
                  <a:pt x="17000" y="34956"/>
                </a:cubicBezTo>
                <a:lnTo>
                  <a:pt x="17302" y="35282"/>
                </a:lnTo>
                <a:lnTo>
                  <a:pt x="17388" y="35370"/>
                </a:lnTo>
                <a:cubicBezTo>
                  <a:pt x="16994" y="35382"/>
                  <a:pt x="16598" y="35391"/>
                  <a:pt x="16205" y="35393"/>
                </a:cubicBezTo>
                <a:cubicBezTo>
                  <a:pt x="16105" y="35393"/>
                  <a:pt x="16005" y="35394"/>
                  <a:pt x="15906" y="35394"/>
                </a:cubicBezTo>
                <a:cubicBezTo>
                  <a:pt x="15562" y="35394"/>
                  <a:pt x="15218" y="35390"/>
                  <a:pt x="14875" y="35383"/>
                </a:cubicBezTo>
                <a:cubicBezTo>
                  <a:pt x="14946" y="35369"/>
                  <a:pt x="14719" y="35200"/>
                  <a:pt x="14295" y="34991"/>
                </a:cubicBezTo>
                <a:cubicBezTo>
                  <a:pt x="13915" y="34803"/>
                  <a:pt x="13374" y="34589"/>
                  <a:pt x="12798" y="34421"/>
                </a:cubicBezTo>
                <a:cubicBezTo>
                  <a:pt x="12826" y="34416"/>
                  <a:pt x="12855" y="34409"/>
                  <a:pt x="12885" y="34404"/>
                </a:cubicBezTo>
                <a:lnTo>
                  <a:pt x="13539" y="34281"/>
                </a:lnTo>
                <a:lnTo>
                  <a:pt x="14200" y="34175"/>
                </a:lnTo>
                <a:cubicBezTo>
                  <a:pt x="14558" y="34121"/>
                  <a:pt x="14920" y="34075"/>
                  <a:pt x="15281" y="34034"/>
                </a:cubicBezTo>
                <a:close/>
                <a:moveTo>
                  <a:pt x="43088" y="35291"/>
                </a:moveTo>
                <a:cubicBezTo>
                  <a:pt x="43151" y="35325"/>
                  <a:pt x="43205" y="35363"/>
                  <a:pt x="43264" y="35398"/>
                </a:cubicBezTo>
                <a:lnTo>
                  <a:pt x="43120" y="35435"/>
                </a:lnTo>
                <a:lnTo>
                  <a:pt x="43040" y="35412"/>
                </a:lnTo>
                <a:cubicBezTo>
                  <a:pt x="43052" y="35373"/>
                  <a:pt x="43064" y="35332"/>
                  <a:pt x="43076" y="35292"/>
                </a:cubicBezTo>
                <a:cubicBezTo>
                  <a:pt x="43081" y="35292"/>
                  <a:pt x="43085" y="35291"/>
                  <a:pt x="43088" y="35291"/>
                </a:cubicBezTo>
                <a:close/>
                <a:moveTo>
                  <a:pt x="38581" y="34239"/>
                </a:moveTo>
                <a:cubicBezTo>
                  <a:pt x="38617" y="34239"/>
                  <a:pt x="38652" y="34239"/>
                  <a:pt x="38688" y="34239"/>
                </a:cubicBezTo>
                <a:cubicBezTo>
                  <a:pt x="38751" y="34277"/>
                  <a:pt x="38809" y="34318"/>
                  <a:pt x="38875" y="34355"/>
                </a:cubicBezTo>
                <a:cubicBezTo>
                  <a:pt x="38965" y="34405"/>
                  <a:pt x="39057" y="34454"/>
                  <a:pt x="39151" y="34502"/>
                </a:cubicBezTo>
                <a:cubicBezTo>
                  <a:pt x="39171" y="34694"/>
                  <a:pt x="39199" y="34886"/>
                  <a:pt x="39241" y="35079"/>
                </a:cubicBezTo>
                <a:cubicBezTo>
                  <a:pt x="39233" y="35086"/>
                  <a:pt x="39225" y="35093"/>
                  <a:pt x="39218" y="35101"/>
                </a:cubicBezTo>
                <a:cubicBezTo>
                  <a:pt x="39122" y="35206"/>
                  <a:pt x="39027" y="35316"/>
                  <a:pt x="38941" y="35429"/>
                </a:cubicBezTo>
                <a:cubicBezTo>
                  <a:pt x="38898" y="35433"/>
                  <a:pt x="38856" y="35435"/>
                  <a:pt x="38815" y="35439"/>
                </a:cubicBezTo>
                <a:cubicBezTo>
                  <a:pt x="38432" y="35333"/>
                  <a:pt x="38052" y="35223"/>
                  <a:pt x="37676" y="35107"/>
                </a:cubicBezTo>
                <a:cubicBezTo>
                  <a:pt x="37590" y="34839"/>
                  <a:pt x="37507" y="34570"/>
                  <a:pt x="37428" y="34301"/>
                </a:cubicBezTo>
                <a:cubicBezTo>
                  <a:pt x="37808" y="34260"/>
                  <a:pt x="38193" y="34239"/>
                  <a:pt x="38581" y="34239"/>
                </a:cubicBezTo>
                <a:close/>
                <a:moveTo>
                  <a:pt x="23761" y="35456"/>
                </a:moveTo>
                <a:cubicBezTo>
                  <a:pt x="23761" y="35457"/>
                  <a:pt x="23763" y="35458"/>
                  <a:pt x="23764" y="35460"/>
                </a:cubicBezTo>
                <a:lnTo>
                  <a:pt x="23759" y="35456"/>
                </a:lnTo>
                <a:close/>
                <a:moveTo>
                  <a:pt x="36483" y="35068"/>
                </a:moveTo>
                <a:lnTo>
                  <a:pt x="36483" y="35068"/>
                </a:lnTo>
                <a:cubicBezTo>
                  <a:pt x="36487" y="35069"/>
                  <a:pt x="36492" y="35070"/>
                  <a:pt x="36496" y="35071"/>
                </a:cubicBezTo>
                <a:lnTo>
                  <a:pt x="36882" y="35249"/>
                </a:lnTo>
                <a:cubicBezTo>
                  <a:pt x="36992" y="35302"/>
                  <a:pt x="37109" y="35349"/>
                  <a:pt x="37227" y="35396"/>
                </a:cubicBezTo>
                <a:cubicBezTo>
                  <a:pt x="37235" y="35422"/>
                  <a:pt x="37245" y="35449"/>
                  <a:pt x="37253" y="35475"/>
                </a:cubicBezTo>
                <a:cubicBezTo>
                  <a:pt x="37012" y="35464"/>
                  <a:pt x="36772" y="35447"/>
                  <a:pt x="36537" y="35420"/>
                </a:cubicBezTo>
                <a:cubicBezTo>
                  <a:pt x="36518" y="35302"/>
                  <a:pt x="36501" y="35184"/>
                  <a:pt x="36483" y="35068"/>
                </a:cubicBezTo>
                <a:close/>
                <a:moveTo>
                  <a:pt x="46412" y="35417"/>
                </a:moveTo>
                <a:lnTo>
                  <a:pt x="46401" y="35480"/>
                </a:lnTo>
                <a:cubicBezTo>
                  <a:pt x="46371" y="35464"/>
                  <a:pt x="46341" y="35448"/>
                  <a:pt x="46310" y="35433"/>
                </a:cubicBezTo>
                <a:cubicBezTo>
                  <a:pt x="46344" y="35428"/>
                  <a:pt x="46378" y="35422"/>
                  <a:pt x="46412" y="35417"/>
                </a:cubicBezTo>
                <a:close/>
                <a:moveTo>
                  <a:pt x="57994" y="35260"/>
                </a:moveTo>
                <a:cubicBezTo>
                  <a:pt x="57997" y="35291"/>
                  <a:pt x="58001" y="35324"/>
                  <a:pt x="58003" y="35355"/>
                </a:cubicBezTo>
                <a:cubicBezTo>
                  <a:pt x="58008" y="35401"/>
                  <a:pt x="58011" y="35447"/>
                  <a:pt x="58014" y="35495"/>
                </a:cubicBezTo>
                <a:lnTo>
                  <a:pt x="57956" y="35516"/>
                </a:lnTo>
                <a:cubicBezTo>
                  <a:pt x="57943" y="35511"/>
                  <a:pt x="57931" y="35506"/>
                  <a:pt x="57919" y="35501"/>
                </a:cubicBezTo>
                <a:cubicBezTo>
                  <a:pt x="57931" y="35461"/>
                  <a:pt x="57948" y="35421"/>
                  <a:pt x="57958" y="35382"/>
                </a:cubicBezTo>
                <a:cubicBezTo>
                  <a:pt x="57969" y="35341"/>
                  <a:pt x="57981" y="35300"/>
                  <a:pt x="57994" y="35260"/>
                </a:cubicBezTo>
                <a:close/>
                <a:moveTo>
                  <a:pt x="22304" y="35330"/>
                </a:moveTo>
                <a:cubicBezTo>
                  <a:pt x="22457" y="35353"/>
                  <a:pt x="22610" y="35374"/>
                  <a:pt x="22765" y="35392"/>
                </a:cubicBezTo>
                <a:cubicBezTo>
                  <a:pt x="22761" y="35434"/>
                  <a:pt x="22756" y="35477"/>
                  <a:pt x="22751" y="35517"/>
                </a:cubicBezTo>
                <a:cubicBezTo>
                  <a:pt x="22629" y="35520"/>
                  <a:pt x="22507" y="35521"/>
                  <a:pt x="22384" y="35521"/>
                </a:cubicBezTo>
                <a:cubicBezTo>
                  <a:pt x="21960" y="35521"/>
                  <a:pt x="21535" y="35505"/>
                  <a:pt x="21115" y="35469"/>
                </a:cubicBezTo>
                <a:cubicBezTo>
                  <a:pt x="21513" y="35428"/>
                  <a:pt x="21910" y="35381"/>
                  <a:pt x="22304" y="35330"/>
                </a:cubicBezTo>
                <a:close/>
                <a:moveTo>
                  <a:pt x="56473" y="35360"/>
                </a:moveTo>
                <a:lnTo>
                  <a:pt x="56802" y="35491"/>
                </a:lnTo>
                <a:cubicBezTo>
                  <a:pt x="56736" y="35503"/>
                  <a:pt x="56671" y="35515"/>
                  <a:pt x="56604" y="35518"/>
                </a:cubicBezTo>
                <a:cubicBezTo>
                  <a:pt x="56573" y="35520"/>
                  <a:pt x="56541" y="35521"/>
                  <a:pt x="56509" y="35521"/>
                </a:cubicBezTo>
                <a:cubicBezTo>
                  <a:pt x="56333" y="35521"/>
                  <a:pt x="56155" y="35489"/>
                  <a:pt x="55985" y="35439"/>
                </a:cubicBezTo>
                <a:cubicBezTo>
                  <a:pt x="56149" y="35413"/>
                  <a:pt x="56312" y="35389"/>
                  <a:pt x="56473" y="35360"/>
                </a:cubicBezTo>
                <a:close/>
                <a:moveTo>
                  <a:pt x="48783" y="35169"/>
                </a:moveTo>
                <a:cubicBezTo>
                  <a:pt x="48777" y="35182"/>
                  <a:pt x="48771" y="35194"/>
                  <a:pt x="48765" y="35206"/>
                </a:cubicBezTo>
                <a:cubicBezTo>
                  <a:pt x="48674" y="35253"/>
                  <a:pt x="48585" y="35299"/>
                  <a:pt x="48490" y="35340"/>
                </a:cubicBezTo>
                <a:cubicBezTo>
                  <a:pt x="48337" y="35411"/>
                  <a:pt x="48173" y="35469"/>
                  <a:pt x="48005" y="35524"/>
                </a:cubicBezTo>
                <a:cubicBezTo>
                  <a:pt x="48081" y="35439"/>
                  <a:pt x="48151" y="35351"/>
                  <a:pt x="48225" y="35265"/>
                </a:cubicBezTo>
                <a:cubicBezTo>
                  <a:pt x="48288" y="35240"/>
                  <a:pt x="48353" y="35217"/>
                  <a:pt x="48417" y="35191"/>
                </a:cubicBezTo>
                <a:cubicBezTo>
                  <a:pt x="48539" y="35183"/>
                  <a:pt x="48661" y="35177"/>
                  <a:pt x="48783" y="35169"/>
                </a:cubicBezTo>
                <a:close/>
                <a:moveTo>
                  <a:pt x="45160" y="35250"/>
                </a:moveTo>
                <a:cubicBezTo>
                  <a:pt x="45207" y="35273"/>
                  <a:pt x="45252" y="35298"/>
                  <a:pt x="45298" y="35321"/>
                </a:cubicBezTo>
                <a:cubicBezTo>
                  <a:pt x="44923" y="35396"/>
                  <a:pt x="44553" y="35480"/>
                  <a:pt x="44187" y="35575"/>
                </a:cubicBezTo>
                <a:cubicBezTo>
                  <a:pt x="44166" y="35556"/>
                  <a:pt x="44145" y="35540"/>
                  <a:pt x="44123" y="35522"/>
                </a:cubicBezTo>
                <a:lnTo>
                  <a:pt x="45076" y="35272"/>
                </a:lnTo>
                <a:lnTo>
                  <a:pt x="45160" y="35250"/>
                </a:lnTo>
                <a:close/>
                <a:moveTo>
                  <a:pt x="32454" y="33891"/>
                </a:moveTo>
                <a:cubicBezTo>
                  <a:pt x="32568" y="34037"/>
                  <a:pt x="32695" y="34180"/>
                  <a:pt x="32841" y="34317"/>
                </a:cubicBezTo>
                <a:cubicBezTo>
                  <a:pt x="32846" y="34321"/>
                  <a:pt x="32849" y="34323"/>
                  <a:pt x="32853" y="34327"/>
                </a:cubicBezTo>
                <a:cubicBezTo>
                  <a:pt x="33027" y="34601"/>
                  <a:pt x="33211" y="34872"/>
                  <a:pt x="33402" y="35141"/>
                </a:cubicBezTo>
                <a:cubicBezTo>
                  <a:pt x="33382" y="35206"/>
                  <a:pt x="33365" y="35273"/>
                  <a:pt x="33344" y="35338"/>
                </a:cubicBezTo>
                <a:cubicBezTo>
                  <a:pt x="33318" y="35425"/>
                  <a:pt x="33288" y="35513"/>
                  <a:pt x="33261" y="35602"/>
                </a:cubicBezTo>
                <a:lnTo>
                  <a:pt x="32942" y="35467"/>
                </a:lnTo>
                <a:lnTo>
                  <a:pt x="32379" y="35265"/>
                </a:lnTo>
                <a:cubicBezTo>
                  <a:pt x="32315" y="35242"/>
                  <a:pt x="32249" y="35222"/>
                  <a:pt x="32184" y="35200"/>
                </a:cubicBezTo>
                <a:cubicBezTo>
                  <a:pt x="32101" y="35006"/>
                  <a:pt x="32025" y="34813"/>
                  <a:pt x="31953" y="34618"/>
                </a:cubicBezTo>
                <a:cubicBezTo>
                  <a:pt x="32113" y="34373"/>
                  <a:pt x="32281" y="34131"/>
                  <a:pt x="32454" y="33891"/>
                </a:cubicBezTo>
                <a:close/>
                <a:moveTo>
                  <a:pt x="27373" y="35074"/>
                </a:moveTo>
                <a:cubicBezTo>
                  <a:pt x="27445" y="35229"/>
                  <a:pt x="27470" y="35417"/>
                  <a:pt x="27460" y="35605"/>
                </a:cubicBezTo>
                <a:cubicBezTo>
                  <a:pt x="27456" y="35658"/>
                  <a:pt x="27451" y="35709"/>
                  <a:pt x="27445" y="35761"/>
                </a:cubicBezTo>
                <a:cubicBezTo>
                  <a:pt x="27155" y="35675"/>
                  <a:pt x="26863" y="35593"/>
                  <a:pt x="26574" y="35506"/>
                </a:cubicBezTo>
                <a:cubicBezTo>
                  <a:pt x="26568" y="35449"/>
                  <a:pt x="26562" y="35392"/>
                  <a:pt x="26554" y="35335"/>
                </a:cubicBezTo>
                <a:cubicBezTo>
                  <a:pt x="26679" y="35302"/>
                  <a:pt x="26803" y="35266"/>
                  <a:pt x="26922" y="35224"/>
                </a:cubicBezTo>
                <a:lnTo>
                  <a:pt x="27348" y="35082"/>
                </a:lnTo>
                <a:lnTo>
                  <a:pt x="27373" y="35074"/>
                </a:lnTo>
                <a:close/>
                <a:moveTo>
                  <a:pt x="61644" y="34218"/>
                </a:moveTo>
                <a:lnTo>
                  <a:pt x="61644" y="34218"/>
                </a:lnTo>
                <a:cubicBezTo>
                  <a:pt x="61317" y="34683"/>
                  <a:pt x="60972" y="35142"/>
                  <a:pt x="60601" y="35593"/>
                </a:cubicBezTo>
                <a:cubicBezTo>
                  <a:pt x="60547" y="35662"/>
                  <a:pt x="60488" y="35729"/>
                  <a:pt x="60432" y="35796"/>
                </a:cubicBezTo>
                <a:cubicBezTo>
                  <a:pt x="60555" y="35512"/>
                  <a:pt x="60680" y="35227"/>
                  <a:pt x="60805" y="34944"/>
                </a:cubicBezTo>
                <a:cubicBezTo>
                  <a:pt x="61103" y="34710"/>
                  <a:pt x="61383" y="34469"/>
                  <a:pt x="61644" y="34218"/>
                </a:cubicBezTo>
                <a:close/>
                <a:moveTo>
                  <a:pt x="48555" y="35696"/>
                </a:moveTo>
                <a:cubicBezTo>
                  <a:pt x="48542" y="35739"/>
                  <a:pt x="48525" y="35782"/>
                  <a:pt x="48512" y="35826"/>
                </a:cubicBezTo>
                <a:cubicBezTo>
                  <a:pt x="48433" y="35813"/>
                  <a:pt x="48354" y="35805"/>
                  <a:pt x="48274" y="35799"/>
                </a:cubicBezTo>
                <a:cubicBezTo>
                  <a:pt x="48369" y="35767"/>
                  <a:pt x="48463" y="35733"/>
                  <a:pt x="48555" y="35696"/>
                </a:cubicBezTo>
                <a:close/>
                <a:moveTo>
                  <a:pt x="59797" y="35202"/>
                </a:moveTo>
                <a:lnTo>
                  <a:pt x="59797" y="35202"/>
                </a:lnTo>
                <a:cubicBezTo>
                  <a:pt x="59466" y="35423"/>
                  <a:pt x="59123" y="35635"/>
                  <a:pt x="58752" y="35827"/>
                </a:cubicBezTo>
                <a:cubicBezTo>
                  <a:pt x="58672" y="35796"/>
                  <a:pt x="58594" y="35763"/>
                  <a:pt x="58515" y="35734"/>
                </a:cubicBezTo>
                <a:cubicBezTo>
                  <a:pt x="58515" y="35730"/>
                  <a:pt x="58513" y="35727"/>
                  <a:pt x="58513" y="35723"/>
                </a:cubicBezTo>
                <a:cubicBezTo>
                  <a:pt x="58922" y="35575"/>
                  <a:pt x="59308" y="35400"/>
                  <a:pt x="59706" y="35240"/>
                </a:cubicBezTo>
                <a:cubicBezTo>
                  <a:pt x="59737" y="35228"/>
                  <a:pt x="59766" y="35215"/>
                  <a:pt x="59797" y="35202"/>
                </a:cubicBezTo>
                <a:close/>
                <a:moveTo>
                  <a:pt x="43189" y="35767"/>
                </a:moveTo>
                <a:cubicBezTo>
                  <a:pt x="43191" y="35768"/>
                  <a:pt x="43195" y="35768"/>
                  <a:pt x="43197" y="35769"/>
                </a:cubicBezTo>
                <a:cubicBezTo>
                  <a:pt x="43220" y="35777"/>
                  <a:pt x="43243" y="35782"/>
                  <a:pt x="43265" y="35787"/>
                </a:cubicBezTo>
                <a:cubicBezTo>
                  <a:pt x="43258" y="35806"/>
                  <a:pt x="43249" y="35823"/>
                  <a:pt x="43240" y="35842"/>
                </a:cubicBezTo>
                <a:cubicBezTo>
                  <a:pt x="43239" y="35842"/>
                  <a:pt x="43238" y="35843"/>
                  <a:pt x="43237" y="35843"/>
                </a:cubicBezTo>
                <a:cubicBezTo>
                  <a:pt x="43207" y="35834"/>
                  <a:pt x="43178" y="35827"/>
                  <a:pt x="43149" y="35817"/>
                </a:cubicBezTo>
                <a:cubicBezTo>
                  <a:pt x="43125" y="35810"/>
                  <a:pt x="43104" y="35802"/>
                  <a:pt x="43081" y="35795"/>
                </a:cubicBezTo>
                <a:lnTo>
                  <a:pt x="43189" y="35767"/>
                </a:lnTo>
                <a:close/>
                <a:moveTo>
                  <a:pt x="40367" y="35777"/>
                </a:moveTo>
                <a:cubicBezTo>
                  <a:pt x="40383" y="35801"/>
                  <a:pt x="40404" y="35823"/>
                  <a:pt x="40424" y="35849"/>
                </a:cubicBezTo>
                <a:lnTo>
                  <a:pt x="40387" y="35840"/>
                </a:lnTo>
                <a:cubicBezTo>
                  <a:pt x="40366" y="35826"/>
                  <a:pt x="40348" y="35809"/>
                  <a:pt x="40331" y="35793"/>
                </a:cubicBezTo>
                <a:lnTo>
                  <a:pt x="40367" y="35777"/>
                </a:lnTo>
                <a:close/>
                <a:moveTo>
                  <a:pt x="18491" y="35681"/>
                </a:moveTo>
                <a:lnTo>
                  <a:pt x="18491" y="35681"/>
                </a:lnTo>
                <a:cubicBezTo>
                  <a:pt x="18470" y="35739"/>
                  <a:pt x="18444" y="35798"/>
                  <a:pt x="18426" y="35856"/>
                </a:cubicBezTo>
                <a:cubicBezTo>
                  <a:pt x="18377" y="35806"/>
                  <a:pt x="18326" y="35750"/>
                  <a:pt x="18285" y="35714"/>
                </a:cubicBezTo>
                <a:lnTo>
                  <a:pt x="18263" y="35691"/>
                </a:lnTo>
                <a:cubicBezTo>
                  <a:pt x="18340" y="35687"/>
                  <a:pt x="18415" y="35685"/>
                  <a:pt x="18491" y="35681"/>
                </a:cubicBezTo>
                <a:close/>
                <a:moveTo>
                  <a:pt x="45717" y="35537"/>
                </a:moveTo>
                <a:cubicBezTo>
                  <a:pt x="45775" y="35566"/>
                  <a:pt x="45834" y="35597"/>
                  <a:pt x="45893" y="35627"/>
                </a:cubicBezTo>
                <a:cubicBezTo>
                  <a:pt x="45877" y="35632"/>
                  <a:pt x="45863" y="35636"/>
                  <a:pt x="45849" y="35638"/>
                </a:cubicBezTo>
                <a:cubicBezTo>
                  <a:pt x="45489" y="35729"/>
                  <a:pt x="45121" y="35802"/>
                  <a:pt x="44750" y="35869"/>
                </a:cubicBezTo>
                <a:cubicBezTo>
                  <a:pt x="44662" y="35846"/>
                  <a:pt x="44573" y="35828"/>
                  <a:pt x="44486" y="35806"/>
                </a:cubicBezTo>
                <a:cubicBezTo>
                  <a:pt x="44891" y="35706"/>
                  <a:pt x="45301" y="35615"/>
                  <a:pt x="45717" y="35537"/>
                </a:cubicBezTo>
                <a:close/>
                <a:moveTo>
                  <a:pt x="33899" y="35806"/>
                </a:moveTo>
                <a:cubicBezTo>
                  <a:pt x="33928" y="35844"/>
                  <a:pt x="33959" y="35881"/>
                  <a:pt x="33991" y="35919"/>
                </a:cubicBezTo>
                <a:cubicBezTo>
                  <a:pt x="33945" y="35898"/>
                  <a:pt x="33900" y="35876"/>
                  <a:pt x="33855" y="35855"/>
                </a:cubicBezTo>
                <a:cubicBezTo>
                  <a:pt x="33871" y="35839"/>
                  <a:pt x="33883" y="35821"/>
                  <a:pt x="33899" y="35806"/>
                </a:cubicBezTo>
                <a:close/>
                <a:moveTo>
                  <a:pt x="23537" y="35839"/>
                </a:moveTo>
                <a:cubicBezTo>
                  <a:pt x="23497" y="35871"/>
                  <a:pt x="23459" y="35905"/>
                  <a:pt x="23418" y="35940"/>
                </a:cubicBezTo>
                <a:cubicBezTo>
                  <a:pt x="23410" y="35910"/>
                  <a:pt x="23401" y="35881"/>
                  <a:pt x="23390" y="35849"/>
                </a:cubicBezTo>
                <a:cubicBezTo>
                  <a:pt x="23439" y="35845"/>
                  <a:pt x="23488" y="35843"/>
                  <a:pt x="23537" y="35839"/>
                </a:cubicBezTo>
                <a:close/>
                <a:moveTo>
                  <a:pt x="41305" y="35429"/>
                </a:moveTo>
                <a:cubicBezTo>
                  <a:pt x="41493" y="35544"/>
                  <a:pt x="41701" y="35632"/>
                  <a:pt x="41908" y="35708"/>
                </a:cubicBezTo>
                <a:cubicBezTo>
                  <a:pt x="41932" y="35718"/>
                  <a:pt x="41958" y="35725"/>
                  <a:pt x="41984" y="35734"/>
                </a:cubicBezTo>
                <a:lnTo>
                  <a:pt x="41188" y="35942"/>
                </a:lnTo>
                <a:lnTo>
                  <a:pt x="41034" y="35982"/>
                </a:lnTo>
                <a:cubicBezTo>
                  <a:pt x="41032" y="35982"/>
                  <a:pt x="41031" y="35980"/>
                  <a:pt x="41029" y="35980"/>
                </a:cubicBezTo>
                <a:cubicBezTo>
                  <a:pt x="41019" y="35971"/>
                  <a:pt x="41008" y="35963"/>
                  <a:pt x="40998" y="35953"/>
                </a:cubicBezTo>
                <a:cubicBezTo>
                  <a:pt x="41102" y="35779"/>
                  <a:pt x="41205" y="35603"/>
                  <a:pt x="41305" y="35429"/>
                </a:cubicBezTo>
                <a:close/>
                <a:moveTo>
                  <a:pt x="27962" y="35627"/>
                </a:moveTo>
                <a:cubicBezTo>
                  <a:pt x="28051" y="35746"/>
                  <a:pt x="28137" y="35867"/>
                  <a:pt x="28225" y="35986"/>
                </a:cubicBezTo>
                <a:cubicBezTo>
                  <a:pt x="28128" y="35960"/>
                  <a:pt x="28033" y="35930"/>
                  <a:pt x="27937" y="35903"/>
                </a:cubicBezTo>
                <a:cubicBezTo>
                  <a:pt x="27937" y="35898"/>
                  <a:pt x="27939" y="35893"/>
                  <a:pt x="27940" y="35888"/>
                </a:cubicBezTo>
                <a:cubicBezTo>
                  <a:pt x="27949" y="35802"/>
                  <a:pt x="27958" y="35714"/>
                  <a:pt x="27962" y="35627"/>
                </a:cubicBezTo>
                <a:close/>
                <a:moveTo>
                  <a:pt x="43908" y="35962"/>
                </a:moveTo>
                <a:cubicBezTo>
                  <a:pt x="43943" y="35971"/>
                  <a:pt x="43978" y="35980"/>
                  <a:pt x="44013" y="35990"/>
                </a:cubicBezTo>
                <a:cubicBezTo>
                  <a:pt x="43949" y="36000"/>
                  <a:pt x="43885" y="36007"/>
                  <a:pt x="43821" y="36014"/>
                </a:cubicBezTo>
                <a:cubicBezTo>
                  <a:pt x="43803" y="36009"/>
                  <a:pt x="43786" y="36006"/>
                  <a:pt x="43770" y="36000"/>
                </a:cubicBezTo>
                <a:cubicBezTo>
                  <a:pt x="43783" y="35996"/>
                  <a:pt x="43794" y="35991"/>
                  <a:pt x="43806" y="35989"/>
                </a:cubicBezTo>
                <a:cubicBezTo>
                  <a:pt x="43840" y="35979"/>
                  <a:pt x="43875" y="35971"/>
                  <a:pt x="43908" y="35962"/>
                </a:cubicBezTo>
                <a:close/>
                <a:moveTo>
                  <a:pt x="24665" y="36022"/>
                </a:moveTo>
                <a:lnTo>
                  <a:pt x="24665" y="36022"/>
                </a:lnTo>
                <a:cubicBezTo>
                  <a:pt x="24668" y="36024"/>
                  <a:pt x="24670" y="36028"/>
                  <a:pt x="24674" y="36031"/>
                </a:cubicBezTo>
                <a:cubicBezTo>
                  <a:pt x="24674" y="36034"/>
                  <a:pt x="24674" y="36036"/>
                  <a:pt x="24675" y="36039"/>
                </a:cubicBezTo>
                <a:cubicBezTo>
                  <a:pt x="24671" y="36034"/>
                  <a:pt x="24668" y="36027"/>
                  <a:pt x="24665" y="36022"/>
                </a:cubicBezTo>
                <a:close/>
                <a:moveTo>
                  <a:pt x="39057" y="36049"/>
                </a:moveTo>
                <a:lnTo>
                  <a:pt x="39067" y="36051"/>
                </a:lnTo>
                <a:cubicBezTo>
                  <a:pt x="39061" y="36056"/>
                  <a:pt x="39054" y="36061"/>
                  <a:pt x="39048" y="36067"/>
                </a:cubicBezTo>
                <a:cubicBezTo>
                  <a:pt x="39051" y="36061"/>
                  <a:pt x="39054" y="36055"/>
                  <a:pt x="39057" y="36049"/>
                </a:cubicBezTo>
                <a:close/>
                <a:moveTo>
                  <a:pt x="55263" y="35528"/>
                </a:moveTo>
                <a:cubicBezTo>
                  <a:pt x="55329" y="35562"/>
                  <a:pt x="55394" y="35597"/>
                  <a:pt x="55465" y="35627"/>
                </a:cubicBezTo>
                <a:cubicBezTo>
                  <a:pt x="55652" y="35714"/>
                  <a:pt x="55879" y="35778"/>
                  <a:pt x="56117" y="35821"/>
                </a:cubicBezTo>
                <a:cubicBezTo>
                  <a:pt x="56246" y="35839"/>
                  <a:pt x="56381" y="35851"/>
                  <a:pt x="56516" y="35851"/>
                </a:cubicBezTo>
                <a:cubicBezTo>
                  <a:pt x="56637" y="35851"/>
                  <a:pt x="56759" y="35841"/>
                  <a:pt x="56877" y="35819"/>
                </a:cubicBezTo>
                <a:cubicBezTo>
                  <a:pt x="56938" y="35808"/>
                  <a:pt x="57002" y="35799"/>
                  <a:pt x="57060" y="35785"/>
                </a:cubicBezTo>
                <a:lnTo>
                  <a:pt x="57229" y="35733"/>
                </a:lnTo>
                <a:cubicBezTo>
                  <a:pt x="57265" y="35723"/>
                  <a:pt x="57298" y="35709"/>
                  <a:pt x="57332" y="35696"/>
                </a:cubicBezTo>
                <a:cubicBezTo>
                  <a:pt x="57347" y="35701"/>
                  <a:pt x="57360" y="35706"/>
                  <a:pt x="57375" y="35711"/>
                </a:cubicBezTo>
                <a:lnTo>
                  <a:pt x="57262" y="35749"/>
                </a:lnTo>
                <a:lnTo>
                  <a:pt x="56999" y="35838"/>
                </a:lnTo>
                <a:lnTo>
                  <a:pt x="56726" y="35913"/>
                </a:lnTo>
                <a:lnTo>
                  <a:pt x="56179" y="36061"/>
                </a:lnTo>
                <a:lnTo>
                  <a:pt x="56119" y="36077"/>
                </a:lnTo>
                <a:cubicBezTo>
                  <a:pt x="56002" y="35997"/>
                  <a:pt x="55882" y="35920"/>
                  <a:pt x="55755" y="35851"/>
                </a:cubicBezTo>
                <a:cubicBezTo>
                  <a:pt x="55575" y="35753"/>
                  <a:pt x="55384" y="35666"/>
                  <a:pt x="55187" y="35588"/>
                </a:cubicBezTo>
                <a:lnTo>
                  <a:pt x="55227" y="35530"/>
                </a:lnTo>
                <a:cubicBezTo>
                  <a:pt x="55239" y="35529"/>
                  <a:pt x="55252" y="35529"/>
                  <a:pt x="55263" y="35528"/>
                </a:cubicBezTo>
                <a:close/>
                <a:moveTo>
                  <a:pt x="46335" y="35871"/>
                </a:moveTo>
                <a:lnTo>
                  <a:pt x="46335" y="35871"/>
                </a:lnTo>
                <a:cubicBezTo>
                  <a:pt x="46334" y="35878"/>
                  <a:pt x="46333" y="35886"/>
                  <a:pt x="46333" y="35892"/>
                </a:cubicBezTo>
                <a:lnTo>
                  <a:pt x="46326" y="35947"/>
                </a:lnTo>
                <a:cubicBezTo>
                  <a:pt x="46128" y="35987"/>
                  <a:pt x="45935" y="36036"/>
                  <a:pt x="45747" y="36093"/>
                </a:cubicBezTo>
                <a:cubicBezTo>
                  <a:pt x="45690" y="36080"/>
                  <a:pt x="45632" y="36069"/>
                  <a:pt x="45575" y="36057"/>
                </a:cubicBezTo>
                <a:cubicBezTo>
                  <a:pt x="45832" y="36000"/>
                  <a:pt x="46085" y="35938"/>
                  <a:pt x="46335" y="35871"/>
                </a:cubicBezTo>
                <a:close/>
                <a:moveTo>
                  <a:pt x="32390" y="35652"/>
                </a:moveTo>
                <a:lnTo>
                  <a:pt x="32390" y="35652"/>
                </a:lnTo>
                <a:cubicBezTo>
                  <a:pt x="32649" y="35749"/>
                  <a:pt x="32900" y="35853"/>
                  <a:pt x="33146" y="35963"/>
                </a:cubicBezTo>
                <a:cubicBezTo>
                  <a:pt x="33140" y="35978"/>
                  <a:pt x="33135" y="35991"/>
                  <a:pt x="33130" y="36007"/>
                </a:cubicBezTo>
                <a:cubicBezTo>
                  <a:pt x="33091" y="36060"/>
                  <a:pt x="33054" y="36112"/>
                  <a:pt x="33018" y="36167"/>
                </a:cubicBezTo>
                <a:cubicBezTo>
                  <a:pt x="32865" y="36110"/>
                  <a:pt x="32713" y="36055"/>
                  <a:pt x="32563" y="35998"/>
                </a:cubicBezTo>
                <a:cubicBezTo>
                  <a:pt x="32504" y="35882"/>
                  <a:pt x="32446" y="35768"/>
                  <a:pt x="32390" y="35652"/>
                </a:cubicBezTo>
                <a:close/>
                <a:moveTo>
                  <a:pt x="42242" y="36016"/>
                </a:moveTo>
                <a:lnTo>
                  <a:pt x="42242" y="36016"/>
                </a:lnTo>
                <a:cubicBezTo>
                  <a:pt x="42234" y="36060"/>
                  <a:pt x="42219" y="36104"/>
                  <a:pt x="42213" y="36147"/>
                </a:cubicBezTo>
                <a:cubicBezTo>
                  <a:pt x="42212" y="36153"/>
                  <a:pt x="42212" y="36158"/>
                  <a:pt x="42212" y="36164"/>
                </a:cubicBezTo>
                <a:cubicBezTo>
                  <a:pt x="42111" y="36167"/>
                  <a:pt x="42013" y="36167"/>
                  <a:pt x="41915" y="36167"/>
                </a:cubicBezTo>
                <a:cubicBezTo>
                  <a:pt x="41868" y="36158"/>
                  <a:pt x="41821" y="36148"/>
                  <a:pt x="41773" y="36139"/>
                </a:cubicBezTo>
                <a:lnTo>
                  <a:pt x="42242" y="36016"/>
                </a:lnTo>
                <a:close/>
                <a:moveTo>
                  <a:pt x="73767" y="31864"/>
                </a:moveTo>
                <a:lnTo>
                  <a:pt x="73767" y="31864"/>
                </a:lnTo>
                <a:cubicBezTo>
                  <a:pt x="73756" y="31882"/>
                  <a:pt x="73747" y="31899"/>
                  <a:pt x="73737" y="31917"/>
                </a:cubicBezTo>
                <a:cubicBezTo>
                  <a:pt x="73610" y="32127"/>
                  <a:pt x="73480" y="32338"/>
                  <a:pt x="73339" y="32544"/>
                </a:cubicBezTo>
                <a:cubicBezTo>
                  <a:pt x="73203" y="32752"/>
                  <a:pt x="73066" y="32959"/>
                  <a:pt x="72917" y="33165"/>
                </a:cubicBezTo>
                <a:cubicBezTo>
                  <a:pt x="72629" y="33577"/>
                  <a:pt x="72329" y="33984"/>
                  <a:pt x="71965" y="34368"/>
                </a:cubicBezTo>
                <a:cubicBezTo>
                  <a:pt x="71607" y="34753"/>
                  <a:pt x="71193" y="35117"/>
                  <a:pt x="70697" y="35428"/>
                </a:cubicBezTo>
                <a:cubicBezTo>
                  <a:pt x="70207" y="35741"/>
                  <a:pt x="69613" y="35986"/>
                  <a:pt x="68958" y="36107"/>
                </a:cubicBezTo>
                <a:lnTo>
                  <a:pt x="68723" y="36143"/>
                </a:lnTo>
                <a:cubicBezTo>
                  <a:pt x="68661" y="36154"/>
                  <a:pt x="68600" y="36155"/>
                  <a:pt x="68538" y="36160"/>
                </a:cubicBezTo>
                <a:lnTo>
                  <a:pt x="68444" y="36167"/>
                </a:lnTo>
                <a:lnTo>
                  <a:pt x="68399" y="36170"/>
                </a:lnTo>
                <a:cubicBezTo>
                  <a:pt x="68387" y="36169"/>
                  <a:pt x="68394" y="36153"/>
                  <a:pt x="68392" y="36144"/>
                </a:cubicBezTo>
                <a:lnTo>
                  <a:pt x="68389" y="36025"/>
                </a:lnTo>
                <a:lnTo>
                  <a:pt x="68376" y="35380"/>
                </a:lnTo>
                <a:cubicBezTo>
                  <a:pt x="68376" y="35093"/>
                  <a:pt x="68377" y="34808"/>
                  <a:pt x="68381" y="34523"/>
                </a:cubicBezTo>
                <a:cubicBezTo>
                  <a:pt x="69001" y="34389"/>
                  <a:pt x="69575" y="34174"/>
                  <a:pt x="70053" y="33890"/>
                </a:cubicBezTo>
                <a:cubicBezTo>
                  <a:pt x="70484" y="33635"/>
                  <a:pt x="70840" y="33337"/>
                  <a:pt x="71125" y="33015"/>
                </a:cubicBezTo>
                <a:cubicBezTo>
                  <a:pt x="71394" y="32932"/>
                  <a:pt x="71658" y="32840"/>
                  <a:pt x="71912" y="32742"/>
                </a:cubicBezTo>
                <a:cubicBezTo>
                  <a:pt x="72577" y="32492"/>
                  <a:pt x="73197" y="32197"/>
                  <a:pt x="73767" y="31864"/>
                </a:cubicBezTo>
                <a:close/>
                <a:moveTo>
                  <a:pt x="60135" y="35427"/>
                </a:moveTo>
                <a:lnTo>
                  <a:pt x="60135" y="35427"/>
                </a:lnTo>
                <a:cubicBezTo>
                  <a:pt x="60022" y="35686"/>
                  <a:pt x="59913" y="35942"/>
                  <a:pt x="59802" y="36200"/>
                </a:cubicBezTo>
                <a:cubicBezTo>
                  <a:pt x="59601" y="36133"/>
                  <a:pt x="59398" y="36067"/>
                  <a:pt x="59200" y="35994"/>
                </a:cubicBezTo>
                <a:cubicBezTo>
                  <a:pt x="59339" y="35919"/>
                  <a:pt x="59475" y="35843"/>
                  <a:pt x="59609" y="35762"/>
                </a:cubicBezTo>
                <a:cubicBezTo>
                  <a:pt x="59790" y="35654"/>
                  <a:pt x="59965" y="35542"/>
                  <a:pt x="60135" y="35427"/>
                </a:cubicBezTo>
                <a:close/>
                <a:moveTo>
                  <a:pt x="47803" y="36117"/>
                </a:moveTo>
                <a:cubicBezTo>
                  <a:pt x="47945" y="36117"/>
                  <a:pt x="48087" y="36125"/>
                  <a:pt x="48226" y="36137"/>
                </a:cubicBezTo>
                <a:cubicBezTo>
                  <a:pt x="48069" y="36163"/>
                  <a:pt x="47915" y="36189"/>
                  <a:pt x="47763" y="36215"/>
                </a:cubicBezTo>
                <a:lnTo>
                  <a:pt x="47697" y="36180"/>
                </a:lnTo>
                <a:cubicBezTo>
                  <a:pt x="47691" y="36167"/>
                  <a:pt x="47681" y="36155"/>
                  <a:pt x="47674" y="36142"/>
                </a:cubicBezTo>
                <a:cubicBezTo>
                  <a:pt x="47671" y="36136"/>
                  <a:pt x="47670" y="36129"/>
                  <a:pt x="47666" y="36123"/>
                </a:cubicBezTo>
                <a:cubicBezTo>
                  <a:pt x="47711" y="36122"/>
                  <a:pt x="47757" y="36119"/>
                  <a:pt x="47803" y="36117"/>
                </a:cubicBezTo>
                <a:close/>
                <a:moveTo>
                  <a:pt x="65561" y="34466"/>
                </a:moveTo>
                <a:lnTo>
                  <a:pt x="65561" y="34466"/>
                </a:lnTo>
                <a:cubicBezTo>
                  <a:pt x="66036" y="34603"/>
                  <a:pt x="66550" y="34665"/>
                  <a:pt x="67065" y="34665"/>
                </a:cubicBezTo>
                <a:cubicBezTo>
                  <a:pt x="67346" y="34665"/>
                  <a:pt x="67628" y="34646"/>
                  <a:pt x="67902" y="34611"/>
                </a:cubicBezTo>
                <a:lnTo>
                  <a:pt x="67902" y="34611"/>
                </a:lnTo>
                <a:cubicBezTo>
                  <a:pt x="67898" y="34911"/>
                  <a:pt x="67893" y="35212"/>
                  <a:pt x="67898" y="35515"/>
                </a:cubicBezTo>
                <a:lnTo>
                  <a:pt x="67914" y="36236"/>
                </a:lnTo>
                <a:cubicBezTo>
                  <a:pt x="67363" y="35633"/>
                  <a:pt x="66649" y="35096"/>
                  <a:pt x="65854" y="34633"/>
                </a:cubicBezTo>
                <a:cubicBezTo>
                  <a:pt x="65759" y="34575"/>
                  <a:pt x="65660" y="34520"/>
                  <a:pt x="65561" y="34466"/>
                </a:cubicBezTo>
                <a:close/>
                <a:moveTo>
                  <a:pt x="46758" y="36209"/>
                </a:moveTo>
                <a:lnTo>
                  <a:pt x="46758" y="36209"/>
                </a:lnTo>
                <a:cubicBezTo>
                  <a:pt x="46733" y="36230"/>
                  <a:pt x="46710" y="36253"/>
                  <a:pt x="46684" y="36274"/>
                </a:cubicBezTo>
                <a:cubicBezTo>
                  <a:pt x="46640" y="36267"/>
                  <a:pt x="46595" y="36258"/>
                  <a:pt x="46549" y="36251"/>
                </a:cubicBezTo>
                <a:cubicBezTo>
                  <a:pt x="46555" y="36249"/>
                  <a:pt x="46560" y="36248"/>
                  <a:pt x="46564" y="36246"/>
                </a:cubicBezTo>
                <a:cubicBezTo>
                  <a:pt x="46628" y="36231"/>
                  <a:pt x="46693" y="36219"/>
                  <a:pt x="46758" y="36209"/>
                </a:cubicBezTo>
                <a:close/>
                <a:moveTo>
                  <a:pt x="44878" y="36200"/>
                </a:moveTo>
                <a:cubicBezTo>
                  <a:pt x="44989" y="36226"/>
                  <a:pt x="45101" y="36254"/>
                  <a:pt x="45213" y="36279"/>
                </a:cubicBezTo>
                <a:cubicBezTo>
                  <a:pt x="45173" y="36296"/>
                  <a:pt x="45129" y="36311"/>
                  <a:pt x="45090" y="36328"/>
                </a:cubicBezTo>
                <a:cubicBezTo>
                  <a:pt x="45013" y="36312"/>
                  <a:pt x="44938" y="36294"/>
                  <a:pt x="44862" y="36276"/>
                </a:cubicBezTo>
                <a:cubicBezTo>
                  <a:pt x="44853" y="36264"/>
                  <a:pt x="44845" y="36253"/>
                  <a:pt x="44835" y="36241"/>
                </a:cubicBezTo>
                <a:lnTo>
                  <a:pt x="44812" y="36211"/>
                </a:lnTo>
                <a:cubicBezTo>
                  <a:pt x="44833" y="36208"/>
                  <a:pt x="44856" y="36204"/>
                  <a:pt x="44878" y="36200"/>
                </a:cubicBezTo>
                <a:close/>
                <a:moveTo>
                  <a:pt x="28235" y="34730"/>
                </a:moveTo>
                <a:cubicBezTo>
                  <a:pt x="28712" y="34770"/>
                  <a:pt x="29189" y="34831"/>
                  <a:pt x="29653" y="34913"/>
                </a:cubicBezTo>
                <a:cubicBezTo>
                  <a:pt x="29659" y="34915"/>
                  <a:pt x="29665" y="34916"/>
                  <a:pt x="29671" y="34916"/>
                </a:cubicBezTo>
                <a:cubicBezTo>
                  <a:pt x="29619" y="35392"/>
                  <a:pt x="29567" y="35866"/>
                  <a:pt x="29516" y="36341"/>
                </a:cubicBezTo>
                <a:cubicBezTo>
                  <a:pt x="29325" y="36289"/>
                  <a:pt x="29135" y="36238"/>
                  <a:pt x="28946" y="36187"/>
                </a:cubicBezTo>
                <a:cubicBezTo>
                  <a:pt x="28646" y="35775"/>
                  <a:pt x="28340" y="35369"/>
                  <a:pt x="28027" y="34964"/>
                </a:cubicBezTo>
                <a:cubicBezTo>
                  <a:pt x="27999" y="34926"/>
                  <a:pt x="27968" y="34889"/>
                  <a:pt x="27939" y="34851"/>
                </a:cubicBezTo>
                <a:lnTo>
                  <a:pt x="28235" y="34730"/>
                </a:lnTo>
                <a:close/>
                <a:moveTo>
                  <a:pt x="39596" y="36211"/>
                </a:moveTo>
                <a:cubicBezTo>
                  <a:pt x="39624" y="36219"/>
                  <a:pt x="39653" y="36229"/>
                  <a:pt x="39682" y="36237"/>
                </a:cubicBezTo>
                <a:cubicBezTo>
                  <a:pt x="39698" y="36264"/>
                  <a:pt x="39717" y="36292"/>
                  <a:pt x="39733" y="36320"/>
                </a:cubicBezTo>
                <a:lnTo>
                  <a:pt x="39619" y="36349"/>
                </a:lnTo>
                <a:lnTo>
                  <a:pt x="39377" y="36410"/>
                </a:lnTo>
                <a:cubicBezTo>
                  <a:pt x="39376" y="36410"/>
                  <a:pt x="39376" y="36409"/>
                  <a:pt x="39374" y="36409"/>
                </a:cubicBezTo>
                <a:cubicBezTo>
                  <a:pt x="39369" y="36409"/>
                  <a:pt x="39359" y="36413"/>
                  <a:pt x="39357" y="36413"/>
                </a:cubicBezTo>
                <a:cubicBezTo>
                  <a:pt x="39356" y="36413"/>
                  <a:pt x="39357" y="36412"/>
                  <a:pt x="39360" y="36410"/>
                </a:cubicBezTo>
                <a:lnTo>
                  <a:pt x="39380" y="36390"/>
                </a:lnTo>
                <a:lnTo>
                  <a:pt x="39423" y="36352"/>
                </a:lnTo>
                <a:cubicBezTo>
                  <a:pt x="39450" y="36327"/>
                  <a:pt x="39477" y="36302"/>
                  <a:pt x="39508" y="36279"/>
                </a:cubicBezTo>
                <a:cubicBezTo>
                  <a:pt x="39536" y="36254"/>
                  <a:pt x="39568" y="36234"/>
                  <a:pt x="39596" y="36211"/>
                </a:cubicBezTo>
                <a:close/>
                <a:moveTo>
                  <a:pt x="54987" y="35840"/>
                </a:moveTo>
                <a:cubicBezTo>
                  <a:pt x="55239" y="35943"/>
                  <a:pt x="55474" y="36062"/>
                  <a:pt x="55685" y="36196"/>
                </a:cubicBezTo>
                <a:lnTo>
                  <a:pt x="55633" y="36209"/>
                </a:lnTo>
                <a:cubicBezTo>
                  <a:pt x="55451" y="36257"/>
                  <a:pt x="55259" y="36291"/>
                  <a:pt x="55072" y="36334"/>
                </a:cubicBezTo>
                <a:cubicBezTo>
                  <a:pt x="54846" y="36380"/>
                  <a:pt x="54620" y="36429"/>
                  <a:pt x="54393" y="36477"/>
                </a:cubicBezTo>
                <a:cubicBezTo>
                  <a:pt x="54607" y="36273"/>
                  <a:pt x="54806" y="36060"/>
                  <a:pt x="54987" y="35840"/>
                </a:cubicBezTo>
                <a:close/>
                <a:moveTo>
                  <a:pt x="19491" y="35620"/>
                </a:moveTo>
                <a:cubicBezTo>
                  <a:pt x="19612" y="35876"/>
                  <a:pt x="19714" y="36142"/>
                  <a:pt x="19689" y="36398"/>
                </a:cubicBezTo>
                <a:cubicBezTo>
                  <a:pt x="19576" y="36411"/>
                  <a:pt x="19464" y="36426"/>
                  <a:pt x="19353" y="36444"/>
                </a:cubicBezTo>
                <a:cubicBezTo>
                  <a:pt x="19280" y="36455"/>
                  <a:pt x="19209" y="36469"/>
                  <a:pt x="19138" y="36482"/>
                </a:cubicBezTo>
                <a:lnTo>
                  <a:pt x="19111" y="36287"/>
                </a:lnTo>
                <a:lnTo>
                  <a:pt x="19022" y="35649"/>
                </a:lnTo>
                <a:cubicBezTo>
                  <a:pt x="19179" y="35640"/>
                  <a:pt x="19334" y="35630"/>
                  <a:pt x="19491" y="35620"/>
                </a:cubicBezTo>
                <a:close/>
                <a:moveTo>
                  <a:pt x="32609" y="36089"/>
                </a:moveTo>
                <a:lnTo>
                  <a:pt x="32609" y="36089"/>
                </a:lnTo>
                <a:cubicBezTo>
                  <a:pt x="32727" y="36147"/>
                  <a:pt x="32842" y="36202"/>
                  <a:pt x="32958" y="36256"/>
                </a:cubicBezTo>
                <a:cubicBezTo>
                  <a:pt x="32911" y="36330"/>
                  <a:pt x="32868" y="36407"/>
                  <a:pt x="32826" y="36485"/>
                </a:cubicBezTo>
                <a:cubicBezTo>
                  <a:pt x="32751" y="36354"/>
                  <a:pt x="32679" y="36221"/>
                  <a:pt x="32609" y="36089"/>
                </a:cubicBezTo>
                <a:close/>
                <a:moveTo>
                  <a:pt x="20052" y="35703"/>
                </a:moveTo>
                <a:cubicBezTo>
                  <a:pt x="20787" y="35811"/>
                  <a:pt x="21539" y="35870"/>
                  <a:pt x="22292" y="35876"/>
                </a:cubicBezTo>
                <a:cubicBezTo>
                  <a:pt x="22328" y="35876"/>
                  <a:pt x="22364" y="35876"/>
                  <a:pt x="22400" y="35876"/>
                </a:cubicBezTo>
                <a:cubicBezTo>
                  <a:pt x="22509" y="35876"/>
                  <a:pt x="22618" y="35875"/>
                  <a:pt x="22727" y="35872"/>
                </a:cubicBezTo>
                <a:lnTo>
                  <a:pt x="22727" y="35872"/>
                </a:lnTo>
                <a:cubicBezTo>
                  <a:pt x="22712" y="36082"/>
                  <a:pt x="22702" y="36289"/>
                  <a:pt x="22691" y="36497"/>
                </a:cubicBezTo>
                <a:cubicBezTo>
                  <a:pt x="22667" y="36492"/>
                  <a:pt x="22643" y="36483"/>
                  <a:pt x="22619" y="36478"/>
                </a:cubicBezTo>
                <a:cubicBezTo>
                  <a:pt x="22095" y="36360"/>
                  <a:pt x="21537" y="36311"/>
                  <a:pt x="20986" y="36309"/>
                </a:cubicBezTo>
                <a:cubicBezTo>
                  <a:pt x="20721" y="36309"/>
                  <a:pt x="20456" y="36322"/>
                  <a:pt x="20194" y="36341"/>
                </a:cubicBezTo>
                <a:cubicBezTo>
                  <a:pt x="20196" y="36300"/>
                  <a:pt x="20196" y="36258"/>
                  <a:pt x="20192" y="36218"/>
                </a:cubicBezTo>
                <a:cubicBezTo>
                  <a:pt x="20173" y="36036"/>
                  <a:pt x="20118" y="35866"/>
                  <a:pt x="20052" y="35703"/>
                </a:cubicBezTo>
                <a:close/>
                <a:moveTo>
                  <a:pt x="53036" y="35605"/>
                </a:moveTo>
                <a:cubicBezTo>
                  <a:pt x="53222" y="35611"/>
                  <a:pt x="53407" y="35615"/>
                  <a:pt x="53595" y="35615"/>
                </a:cubicBezTo>
                <a:cubicBezTo>
                  <a:pt x="53044" y="35954"/>
                  <a:pt x="52437" y="36254"/>
                  <a:pt x="51783" y="36505"/>
                </a:cubicBezTo>
                <a:lnTo>
                  <a:pt x="53036" y="35605"/>
                </a:lnTo>
                <a:close/>
                <a:moveTo>
                  <a:pt x="45903" y="36421"/>
                </a:moveTo>
                <a:cubicBezTo>
                  <a:pt x="45995" y="36439"/>
                  <a:pt x="46085" y="36460"/>
                  <a:pt x="46177" y="36478"/>
                </a:cubicBezTo>
                <a:lnTo>
                  <a:pt x="45978" y="36510"/>
                </a:lnTo>
                <a:cubicBezTo>
                  <a:pt x="45905" y="36497"/>
                  <a:pt x="45833" y="36482"/>
                  <a:pt x="45759" y="36469"/>
                </a:cubicBezTo>
                <a:cubicBezTo>
                  <a:pt x="45807" y="36453"/>
                  <a:pt x="45855" y="36436"/>
                  <a:pt x="45903" y="36421"/>
                </a:cubicBezTo>
                <a:close/>
                <a:moveTo>
                  <a:pt x="44181" y="36401"/>
                </a:moveTo>
                <a:lnTo>
                  <a:pt x="44181" y="36401"/>
                </a:lnTo>
                <a:cubicBezTo>
                  <a:pt x="44272" y="36425"/>
                  <a:pt x="44362" y="36448"/>
                  <a:pt x="44453" y="36470"/>
                </a:cubicBezTo>
                <a:lnTo>
                  <a:pt x="44475" y="36503"/>
                </a:lnTo>
                <a:lnTo>
                  <a:pt x="44479" y="36515"/>
                </a:lnTo>
                <a:cubicBezTo>
                  <a:pt x="44379" y="36478"/>
                  <a:pt x="44279" y="36442"/>
                  <a:pt x="44181" y="36401"/>
                </a:cubicBezTo>
                <a:close/>
                <a:moveTo>
                  <a:pt x="30178" y="35013"/>
                </a:moveTo>
                <a:cubicBezTo>
                  <a:pt x="30459" y="35071"/>
                  <a:pt x="30736" y="35139"/>
                  <a:pt x="31008" y="35211"/>
                </a:cubicBezTo>
                <a:cubicBezTo>
                  <a:pt x="30750" y="35653"/>
                  <a:pt x="30513" y="36100"/>
                  <a:pt x="30300" y="36552"/>
                </a:cubicBezTo>
                <a:cubicBezTo>
                  <a:pt x="30205" y="36527"/>
                  <a:pt x="30112" y="36499"/>
                  <a:pt x="30018" y="36475"/>
                </a:cubicBezTo>
                <a:cubicBezTo>
                  <a:pt x="30029" y="36369"/>
                  <a:pt x="30041" y="36263"/>
                  <a:pt x="30052" y="36156"/>
                </a:cubicBezTo>
                <a:lnTo>
                  <a:pt x="30161" y="36050"/>
                </a:lnTo>
                <a:lnTo>
                  <a:pt x="30161" y="36050"/>
                </a:lnTo>
                <a:lnTo>
                  <a:pt x="30060" y="36101"/>
                </a:lnTo>
                <a:cubicBezTo>
                  <a:pt x="30099" y="35739"/>
                  <a:pt x="30138" y="35376"/>
                  <a:pt x="30178" y="35013"/>
                </a:cubicBezTo>
                <a:close/>
                <a:moveTo>
                  <a:pt x="48402" y="36429"/>
                </a:moveTo>
                <a:lnTo>
                  <a:pt x="48402" y="36429"/>
                </a:lnTo>
                <a:cubicBezTo>
                  <a:pt x="48397" y="36470"/>
                  <a:pt x="48392" y="36510"/>
                  <a:pt x="48389" y="36552"/>
                </a:cubicBezTo>
                <a:cubicBezTo>
                  <a:pt x="48381" y="36551"/>
                  <a:pt x="48374" y="36549"/>
                  <a:pt x="48366" y="36549"/>
                </a:cubicBezTo>
                <a:cubicBezTo>
                  <a:pt x="48338" y="36534"/>
                  <a:pt x="48311" y="36520"/>
                  <a:pt x="48286" y="36505"/>
                </a:cubicBezTo>
                <a:lnTo>
                  <a:pt x="48205" y="36461"/>
                </a:lnTo>
                <a:cubicBezTo>
                  <a:pt x="48272" y="36449"/>
                  <a:pt x="48337" y="36438"/>
                  <a:pt x="48402" y="36429"/>
                </a:cubicBezTo>
                <a:close/>
                <a:moveTo>
                  <a:pt x="49393" y="35270"/>
                </a:moveTo>
                <a:cubicBezTo>
                  <a:pt x="49612" y="35324"/>
                  <a:pt x="49837" y="35373"/>
                  <a:pt x="50067" y="35408"/>
                </a:cubicBezTo>
                <a:cubicBezTo>
                  <a:pt x="50382" y="35454"/>
                  <a:pt x="50706" y="35478"/>
                  <a:pt x="51031" y="35478"/>
                </a:cubicBezTo>
                <a:cubicBezTo>
                  <a:pt x="51130" y="35478"/>
                  <a:pt x="51230" y="35476"/>
                  <a:pt x="51329" y="35471"/>
                </a:cubicBezTo>
                <a:cubicBezTo>
                  <a:pt x="51561" y="35501"/>
                  <a:pt x="51796" y="35528"/>
                  <a:pt x="52029" y="35549"/>
                </a:cubicBezTo>
                <a:lnTo>
                  <a:pt x="52034" y="35549"/>
                </a:lnTo>
                <a:cubicBezTo>
                  <a:pt x="51771" y="35875"/>
                  <a:pt x="51477" y="36189"/>
                  <a:pt x="51154" y="36491"/>
                </a:cubicBezTo>
                <a:cubicBezTo>
                  <a:pt x="51108" y="36521"/>
                  <a:pt x="51063" y="36554"/>
                  <a:pt x="51018" y="36586"/>
                </a:cubicBezTo>
                <a:cubicBezTo>
                  <a:pt x="50929" y="36483"/>
                  <a:pt x="50816" y="36387"/>
                  <a:pt x="50679" y="36308"/>
                </a:cubicBezTo>
                <a:cubicBezTo>
                  <a:pt x="50434" y="36164"/>
                  <a:pt x="50125" y="36072"/>
                  <a:pt x="49809" y="36035"/>
                </a:cubicBezTo>
                <a:cubicBezTo>
                  <a:pt x="49680" y="36020"/>
                  <a:pt x="49552" y="36014"/>
                  <a:pt x="49427" y="36014"/>
                </a:cubicBezTo>
                <a:cubicBezTo>
                  <a:pt x="49370" y="36014"/>
                  <a:pt x="49314" y="36015"/>
                  <a:pt x="49258" y="36018"/>
                </a:cubicBezTo>
                <a:cubicBezTo>
                  <a:pt x="49169" y="35980"/>
                  <a:pt x="49079" y="35951"/>
                  <a:pt x="48988" y="35924"/>
                </a:cubicBezTo>
                <a:cubicBezTo>
                  <a:pt x="49031" y="35762"/>
                  <a:pt x="49083" y="35604"/>
                  <a:pt x="49154" y="35447"/>
                </a:cubicBezTo>
                <a:cubicBezTo>
                  <a:pt x="49163" y="35430"/>
                  <a:pt x="49172" y="35412"/>
                  <a:pt x="49181" y="35395"/>
                </a:cubicBezTo>
                <a:cubicBezTo>
                  <a:pt x="49253" y="35353"/>
                  <a:pt x="49324" y="35313"/>
                  <a:pt x="49393" y="35270"/>
                </a:cubicBezTo>
                <a:close/>
                <a:moveTo>
                  <a:pt x="58041" y="35883"/>
                </a:moveTo>
                <a:cubicBezTo>
                  <a:pt x="58044" y="35883"/>
                  <a:pt x="58045" y="35886"/>
                  <a:pt x="58046" y="35886"/>
                </a:cubicBezTo>
                <a:cubicBezTo>
                  <a:pt x="58051" y="35978"/>
                  <a:pt x="58054" y="36069"/>
                  <a:pt x="58058" y="36161"/>
                </a:cubicBezTo>
                <a:cubicBezTo>
                  <a:pt x="57647" y="36347"/>
                  <a:pt x="57216" y="36515"/>
                  <a:pt x="56770" y="36663"/>
                </a:cubicBezTo>
                <a:cubicBezTo>
                  <a:pt x="56767" y="36660"/>
                  <a:pt x="56765" y="36655"/>
                  <a:pt x="56760" y="36651"/>
                </a:cubicBezTo>
                <a:cubicBezTo>
                  <a:pt x="56677" y="36552"/>
                  <a:pt x="56580" y="36456"/>
                  <a:pt x="56480" y="36363"/>
                </a:cubicBezTo>
                <a:lnTo>
                  <a:pt x="56551" y="36345"/>
                </a:lnTo>
                <a:cubicBezTo>
                  <a:pt x="56825" y="36265"/>
                  <a:pt x="57108" y="36200"/>
                  <a:pt x="57374" y="36110"/>
                </a:cubicBezTo>
                <a:lnTo>
                  <a:pt x="58041" y="35883"/>
                </a:lnTo>
                <a:close/>
                <a:moveTo>
                  <a:pt x="33587" y="36169"/>
                </a:moveTo>
                <a:cubicBezTo>
                  <a:pt x="33901" y="36324"/>
                  <a:pt x="34205" y="36491"/>
                  <a:pt x="34492" y="36667"/>
                </a:cubicBezTo>
                <a:cubicBezTo>
                  <a:pt x="34149" y="36558"/>
                  <a:pt x="33808" y="36447"/>
                  <a:pt x="33476" y="36330"/>
                </a:cubicBezTo>
                <a:cubicBezTo>
                  <a:pt x="33512" y="36276"/>
                  <a:pt x="33547" y="36221"/>
                  <a:pt x="33587" y="36169"/>
                </a:cubicBezTo>
                <a:close/>
                <a:moveTo>
                  <a:pt x="49048" y="36341"/>
                </a:moveTo>
                <a:cubicBezTo>
                  <a:pt x="49218" y="36431"/>
                  <a:pt x="49335" y="36545"/>
                  <a:pt x="49388" y="36684"/>
                </a:cubicBezTo>
                <a:cubicBezTo>
                  <a:pt x="49218" y="36662"/>
                  <a:pt x="49048" y="36639"/>
                  <a:pt x="48876" y="36616"/>
                </a:cubicBezTo>
                <a:cubicBezTo>
                  <a:pt x="48880" y="36530"/>
                  <a:pt x="48890" y="36444"/>
                  <a:pt x="48901" y="36358"/>
                </a:cubicBezTo>
                <a:lnTo>
                  <a:pt x="49048" y="36341"/>
                </a:lnTo>
                <a:close/>
                <a:moveTo>
                  <a:pt x="47009" y="36660"/>
                </a:moveTo>
                <a:cubicBezTo>
                  <a:pt x="47011" y="36667"/>
                  <a:pt x="47014" y="36676"/>
                  <a:pt x="47017" y="36685"/>
                </a:cubicBezTo>
                <a:cubicBezTo>
                  <a:pt x="46989" y="36682"/>
                  <a:pt x="46960" y="36676"/>
                  <a:pt x="46933" y="36672"/>
                </a:cubicBezTo>
                <a:lnTo>
                  <a:pt x="47009" y="36660"/>
                </a:lnTo>
                <a:close/>
                <a:moveTo>
                  <a:pt x="25603" y="35566"/>
                </a:moveTo>
                <a:cubicBezTo>
                  <a:pt x="25764" y="35615"/>
                  <a:pt x="25927" y="35663"/>
                  <a:pt x="26088" y="35711"/>
                </a:cubicBezTo>
                <a:cubicBezTo>
                  <a:pt x="26108" y="35907"/>
                  <a:pt x="26126" y="36104"/>
                  <a:pt x="26132" y="36298"/>
                </a:cubicBezTo>
                <a:cubicBezTo>
                  <a:pt x="26140" y="36431"/>
                  <a:pt x="26140" y="36564"/>
                  <a:pt x="26140" y="36696"/>
                </a:cubicBezTo>
                <a:cubicBezTo>
                  <a:pt x="25956" y="36587"/>
                  <a:pt x="25778" y="36472"/>
                  <a:pt x="25618" y="36347"/>
                </a:cubicBezTo>
                <a:cubicBezTo>
                  <a:pt x="25438" y="36199"/>
                  <a:pt x="25274" y="36041"/>
                  <a:pt x="25127" y="35880"/>
                </a:cubicBezTo>
                <a:cubicBezTo>
                  <a:pt x="25122" y="35806"/>
                  <a:pt x="25113" y="35733"/>
                  <a:pt x="25110" y="35659"/>
                </a:cubicBezTo>
                <a:cubicBezTo>
                  <a:pt x="25275" y="35632"/>
                  <a:pt x="25439" y="35600"/>
                  <a:pt x="25603" y="35566"/>
                </a:cubicBezTo>
                <a:close/>
                <a:moveTo>
                  <a:pt x="47502" y="36709"/>
                </a:moveTo>
                <a:lnTo>
                  <a:pt x="47502" y="36709"/>
                </a:lnTo>
                <a:cubicBezTo>
                  <a:pt x="47530" y="36714"/>
                  <a:pt x="47560" y="36718"/>
                  <a:pt x="47587" y="36722"/>
                </a:cubicBezTo>
                <a:lnTo>
                  <a:pt x="47639" y="36767"/>
                </a:lnTo>
                <a:cubicBezTo>
                  <a:pt x="47599" y="36761"/>
                  <a:pt x="47557" y="36756"/>
                  <a:pt x="47514" y="36750"/>
                </a:cubicBezTo>
                <a:cubicBezTo>
                  <a:pt x="47511" y="36737"/>
                  <a:pt x="47506" y="36722"/>
                  <a:pt x="47502" y="36709"/>
                </a:cubicBezTo>
                <a:close/>
                <a:moveTo>
                  <a:pt x="38246" y="35782"/>
                </a:moveTo>
                <a:cubicBezTo>
                  <a:pt x="38365" y="35828"/>
                  <a:pt x="38485" y="35872"/>
                  <a:pt x="38610" y="35910"/>
                </a:cubicBezTo>
                <a:lnTo>
                  <a:pt x="38622" y="35914"/>
                </a:lnTo>
                <a:cubicBezTo>
                  <a:pt x="38543" y="36069"/>
                  <a:pt x="38479" y="36229"/>
                  <a:pt x="38447" y="36394"/>
                </a:cubicBezTo>
                <a:cubicBezTo>
                  <a:pt x="38434" y="36461"/>
                  <a:pt x="38426" y="36531"/>
                  <a:pt x="38425" y="36602"/>
                </a:cubicBezTo>
                <a:cubicBezTo>
                  <a:pt x="38389" y="36636"/>
                  <a:pt x="38355" y="36668"/>
                  <a:pt x="38318" y="36702"/>
                </a:cubicBezTo>
                <a:cubicBezTo>
                  <a:pt x="38296" y="36723"/>
                  <a:pt x="38272" y="36748"/>
                  <a:pt x="38249" y="36770"/>
                </a:cubicBezTo>
                <a:cubicBezTo>
                  <a:pt x="38125" y="36445"/>
                  <a:pt x="38007" y="36119"/>
                  <a:pt x="37896" y="35794"/>
                </a:cubicBezTo>
                <a:cubicBezTo>
                  <a:pt x="37950" y="35793"/>
                  <a:pt x="38001" y="35793"/>
                  <a:pt x="38054" y="35791"/>
                </a:cubicBezTo>
                <a:cubicBezTo>
                  <a:pt x="38119" y="35790"/>
                  <a:pt x="38183" y="35784"/>
                  <a:pt x="38246" y="35782"/>
                </a:cubicBezTo>
                <a:close/>
                <a:moveTo>
                  <a:pt x="40665" y="36499"/>
                </a:moveTo>
                <a:cubicBezTo>
                  <a:pt x="40816" y="36538"/>
                  <a:pt x="40965" y="36576"/>
                  <a:pt x="41118" y="36612"/>
                </a:cubicBezTo>
                <a:cubicBezTo>
                  <a:pt x="40964" y="36678"/>
                  <a:pt x="40812" y="36745"/>
                  <a:pt x="40660" y="36815"/>
                </a:cubicBezTo>
                <a:cubicBezTo>
                  <a:pt x="40618" y="36776"/>
                  <a:pt x="40578" y="36737"/>
                  <a:pt x="40539" y="36696"/>
                </a:cubicBezTo>
                <a:cubicBezTo>
                  <a:pt x="40582" y="36630"/>
                  <a:pt x="40623" y="36565"/>
                  <a:pt x="40665" y="36499"/>
                </a:cubicBezTo>
                <a:close/>
                <a:moveTo>
                  <a:pt x="49744" y="36344"/>
                </a:moveTo>
                <a:lnTo>
                  <a:pt x="49744" y="36344"/>
                </a:lnTo>
                <a:cubicBezTo>
                  <a:pt x="49783" y="36348"/>
                  <a:pt x="49821" y="36352"/>
                  <a:pt x="49859" y="36360"/>
                </a:cubicBezTo>
                <a:cubicBezTo>
                  <a:pt x="50087" y="36399"/>
                  <a:pt x="50290" y="36489"/>
                  <a:pt x="50446" y="36595"/>
                </a:cubicBezTo>
                <a:cubicBezTo>
                  <a:pt x="50534" y="36661"/>
                  <a:pt x="50598" y="36734"/>
                  <a:pt x="50644" y="36815"/>
                </a:cubicBezTo>
                <a:cubicBezTo>
                  <a:pt x="50641" y="36818"/>
                  <a:pt x="50637" y="36820"/>
                  <a:pt x="50632" y="36821"/>
                </a:cubicBezTo>
                <a:cubicBezTo>
                  <a:pt x="50402" y="36797"/>
                  <a:pt x="50173" y="36772"/>
                  <a:pt x="49944" y="36747"/>
                </a:cubicBezTo>
                <a:cubicBezTo>
                  <a:pt x="49929" y="36662"/>
                  <a:pt x="49902" y="36578"/>
                  <a:pt x="49854" y="36493"/>
                </a:cubicBezTo>
                <a:cubicBezTo>
                  <a:pt x="49826" y="36442"/>
                  <a:pt x="49787" y="36390"/>
                  <a:pt x="49744" y="36344"/>
                </a:cubicBezTo>
                <a:close/>
                <a:moveTo>
                  <a:pt x="54296" y="35604"/>
                </a:moveTo>
                <a:cubicBezTo>
                  <a:pt x="54344" y="35617"/>
                  <a:pt x="54391" y="35632"/>
                  <a:pt x="54437" y="35645"/>
                </a:cubicBezTo>
                <a:cubicBezTo>
                  <a:pt x="54418" y="35666"/>
                  <a:pt x="54400" y="35690"/>
                  <a:pt x="54381" y="35712"/>
                </a:cubicBezTo>
                <a:cubicBezTo>
                  <a:pt x="54108" y="36025"/>
                  <a:pt x="53794" y="36324"/>
                  <a:pt x="53448" y="36604"/>
                </a:cubicBezTo>
                <a:cubicBezTo>
                  <a:pt x="53424" y="36624"/>
                  <a:pt x="53400" y="36640"/>
                  <a:pt x="53378" y="36658"/>
                </a:cubicBezTo>
                <a:lnTo>
                  <a:pt x="52786" y="36752"/>
                </a:lnTo>
                <a:cubicBezTo>
                  <a:pt x="52445" y="36797"/>
                  <a:pt x="52102" y="36836"/>
                  <a:pt x="51758" y="36873"/>
                </a:cubicBezTo>
                <a:lnTo>
                  <a:pt x="51826" y="36848"/>
                </a:lnTo>
                <a:cubicBezTo>
                  <a:pt x="52321" y="36667"/>
                  <a:pt x="52800" y="36467"/>
                  <a:pt x="53241" y="36236"/>
                </a:cubicBezTo>
                <a:cubicBezTo>
                  <a:pt x="53615" y="36041"/>
                  <a:pt x="53967" y="35830"/>
                  <a:pt x="54296" y="35604"/>
                </a:cubicBezTo>
                <a:close/>
                <a:moveTo>
                  <a:pt x="29462" y="36816"/>
                </a:moveTo>
                <a:lnTo>
                  <a:pt x="29462" y="36816"/>
                </a:lnTo>
                <a:cubicBezTo>
                  <a:pt x="29460" y="36842"/>
                  <a:pt x="29457" y="36869"/>
                  <a:pt x="29455" y="36895"/>
                </a:cubicBezTo>
                <a:cubicBezTo>
                  <a:pt x="29441" y="36878"/>
                  <a:pt x="29429" y="36858"/>
                  <a:pt x="29414" y="36841"/>
                </a:cubicBezTo>
                <a:cubicBezTo>
                  <a:pt x="29431" y="36834"/>
                  <a:pt x="29447" y="36824"/>
                  <a:pt x="29462" y="36816"/>
                </a:cubicBezTo>
                <a:close/>
                <a:moveTo>
                  <a:pt x="45903" y="36842"/>
                </a:moveTo>
                <a:lnTo>
                  <a:pt x="45903" y="36842"/>
                </a:lnTo>
                <a:cubicBezTo>
                  <a:pt x="45857" y="36870"/>
                  <a:pt x="45811" y="36900"/>
                  <a:pt x="45764" y="36927"/>
                </a:cubicBezTo>
                <a:cubicBezTo>
                  <a:pt x="45718" y="36914"/>
                  <a:pt x="45671" y="36901"/>
                  <a:pt x="45626" y="36887"/>
                </a:cubicBezTo>
                <a:lnTo>
                  <a:pt x="45903" y="36842"/>
                </a:lnTo>
                <a:close/>
                <a:moveTo>
                  <a:pt x="19554" y="36747"/>
                </a:moveTo>
                <a:lnTo>
                  <a:pt x="19554" y="36747"/>
                </a:lnTo>
                <a:cubicBezTo>
                  <a:pt x="19485" y="36836"/>
                  <a:pt x="19392" y="36918"/>
                  <a:pt x="19277" y="36985"/>
                </a:cubicBezTo>
                <a:cubicBezTo>
                  <a:pt x="19257" y="36998"/>
                  <a:pt x="19234" y="37006"/>
                  <a:pt x="19212" y="37017"/>
                </a:cubicBezTo>
                <a:lnTo>
                  <a:pt x="19207" y="36977"/>
                </a:lnTo>
                <a:lnTo>
                  <a:pt x="19183" y="36811"/>
                </a:lnTo>
                <a:cubicBezTo>
                  <a:pt x="19306" y="36787"/>
                  <a:pt x="19429" y="36765"/>
                  <a:pt x="19554" y="36747"/>
                </a:cubicBezTo>
                <a:close/>
                <a:moveTo>
                  <a:pt x="46470" y="36879"/>
                </a:moveTo>
                <a:cubicBezTo>
                  <a:pt x="46685" y="36914"/>
                  <a:pt x="46902" y="36949"/>
                  <a:pt x="47122" y="36978"/>
                </a:cubicBezTo>
                <a:cubicBezTo>
                  <a:pt x="47129" y="36998"/>
                  <a:pt x="47136" y="37016"/>
                  <a:pt x="47143" y="37036"/>
                </a:cubicBezTo>
                <a:cubicBezTo>
                  <a:pt x="46862" y="37025"/>
                  <a:pt x="46577" y="37011"/>
                  <a:pt x="46297" y="36994"/>
                </a:cubicBezTo>
                <a:cubicBezTo>
                  <a:pt x="46302" y="36992"/>
                  <a:pt x="46306" y="36990"/>
                  <a:pt x="46308" y="36988"/>
                </a:cubicBezTo>
                <a:cubicBezTo>
                  <a:pt x="46364" y="36952"/>
                  <a:pt x="46415" y="36916"/>
                  <a:pt x="46470" y="36879"/>
                </a:cubicBezTo>
                <a:close/>
                <a:moveTo>
                  <a:pt x="47625" y="37039"/>
                </a:moveTo>
                <a:lnTo>
                  <a:pt x="47625" y="37039"/>
                </a:lnTo>
                <a:cubicBezTo>
                  <a:pt x="47656" y="37044"/>
                  <a:pt x="47687" y="37048"/>
                  <a:pt x="47720" y="37052"/>
                </a:cubicBezTo>
                <a:cubicBezTo>
                  <a:pt x="47691" y="37050"/>
                  <a:pt x="47659" y="37050"/>
                  <a:pt x="47629" y="37049"/>
                </a:cubicBezTo>
                <a:cubicBezTo>
                  <a:pt x="47627" y="37047"/>
                  <a:pt x="47626" y="37042"/>
                  <a:pt x="47625" y="37039"/>
                </a:cubicBezTo>
                <a:close/>
                <a:moveTo>
                  <a:pt x="25961" y="37034"/>
                </a:moveTo>
                <a:lnTo>
                  <a:pt x="26071" y="37096"/>
                </a:lnTo>
                <a:lnTo>
                  <a:pt x="26071" y="37096"/>
                </a:lnTo>
                <a:lnTo>
                  <a:pt x="26039" y="37090"/>
                </a:lnTo>
                <a:lnTo>
                  <a:pt x="25961" y="37034"/>
                </a:lnTo>
                <a:close/>
                <a:moveTo>
                  <a:pt x="56063" y="36475"/>
                </a:moveTo>
                <a:cubicBezTo>
                  <a:pt x="56120" y="36525"/>
                  <a:pt x="56176" y="36574"/>
                  <a:pt x="56226" y="36624"/>
                </a:cubicBezTo>
                <a:cubicBezTo>
                  <a:pt x="56267" y="36666"/>
                  <a:pt x="56303" y="36710"/>
                  <a:pt x="56340" y="36752"/>
                </a:cubicBezTo>
                <a:cubicBezTo>
                  <a:pt x="56111" y="36785"/>
                  <a:pt x="55884" y="36819"/>
                  <a:pt x="55655" y="36859"/>
                </a:cubicBezTo>
                <a:lnTo>
                  <a:pt x="55443" y="36911"/>
                </a:lnTo>
                <a:cubicBezTo>
                  <a:pt x="55386" y="36924"/>
                  <a:pt x="55330" y="36936"/>
                  <a:pt x="55275" y="36952"/>
                </a:cubicBezTo>
                <a:cubicBezTo>
                  <a:pt x="55166" y="36985"/>
                  <a:pt x="55054" y="37012"/>
                  <a:pt x="54948" y="37049"/>
                </a:cubicBezTo>
                <a:cubicBezTo>
                  <a:pt x="54883" y="37071"/>
                  <a:pt x="54818" y="37094"/>
                  <a:pt x="54754" y="37118"/>
                </a:cubicBezTo>
                <a:cubicBezTo>
                  <a:pt x="54408" y="37101"/>
                  <a:pt x="54064" y="37083"/>
                  <a:pt x="53717" y="37063"/>
                </a:cubicBezTo>
                <a:cubicBezTo>
                  <a:pt x="53770" y="37021"/>
                  <a:pt x="53825" y="36979"/>
                  <a:pt x="53876" y="36938"/>
                </a:cubicBezTo>
                <a:cubicBezTo>
                  <a:pt x="54208" y="36880"/>
                  <a:pt x="54538" y="36819"/>
                  <a:pt x="54863" y="36752"/>
                </a:cubicBezTo>
                <a:lnTo>
                  <a:pt x="55718" y="36569"/>
                </a:lnTo>
                <a:lnTo>
                  <a:pt x="56063" y="36475"/>
                </a:lnTo>
                <a:close/>
                <a:moveTo>
                  <a:pt x="31592" y="35379"/>
                </a:moveTo>
                <a:cubicBezTo>
                  <a:pt x="31647" y="35396"/>
                  <a:pt x="31703" y="35415"/>
                  <a:pt x="31759" y="35433"/>
                </a:cubicBezTo>
                <a:cubicBezTo>
                  <a:pt x="31790" y="35504"/>
                  <a:pt x="31819" y="35576"/>
                  <a:pt x="31851" y="35647"/>
                </a:cubicBezTo>
                <a:cubicBezTo>
                  <a:pt x="32066" y="36112"/>
                  <a:pt x="32315" y="36574"/>
                  <a:pt x="32597" y="37026"/>
                </a:cubicBezTo>
                <a:cubicBezTo>
                  <a:pt x="32586" y="37060"/>
                  <a:pt x="32575" y="37096"/>
                  <a:pt x="32564" y="37130"/>
                </a:cubicBezTo>
                <a:lnTo>
                  <a:pt x="31545" y="36873"/>
                </a:lnTo>
                <a:cubicBezTo>
                  <a:pt x="31413" y="36841"/>
                  <a:pt x="31282" y="36807"/>
                  <a:pt x="31151" y="36772"/>
                </a:cubicBezTo>
                <a:cubicBezTo>
                  <a:pt x="31263" y="36303"/>
                  <a:pt x="31409" y="35839"/>
                  <a:pt x="31592" y="35379"/>
                </a:cubicBezTo>
                <a:close/>
                <a:moveTo>
                  <a:pt x="34517" y="35288"/>
                </a:moveTo>
                <a:cubicBezTo>
                  <a:pt x="34722" y="35362"/>
                  <a:pt x="34934" y="35429"/>
                  <a:pt x="35150" y="35484"/>
                </a:cubicBezTo>
                <a:cubicBezTo>
                  <a:pt x="35399" y="35551"/>
                  <a:pt x="35654" y="35604"/>
                  <a:pt x="35913" y="35648"/>
                </a:cubicBezTo>
                <a:lnTo>
                  <a:pt x="36122" y="37143"/>
                </a:lnTo>
                <a:cubicBezTo>
                  <a:pt x="36069" y="37127"/>
                  <a:pt x="36014" y="37115"/>
                  <a:pt x="35960" y="37100"/>
                </a:cubicBezTo>
                <a:cubicBezTo>
                  <a:pt x="35670" y="36875"/>
                  <a:pt x="35348" y="36663"/>
                  <a:pt x="35012" y="36463"/>
                </a:cubicBezTo>
                <a:cubicBezTo>
                  <a:pt x="34739" y="36148"/>
                  <a:pt x="34478" y="35828"/>
                  <a:pt x="34230" y="35504"/>
                </a:cubicBezTo>
                <a:cubicBezTo>
                  <a:pt x="34321" y="35429"/>
                  <a:pt x="34418" y="35358"/>
                  <a:pt x="34517" y="35288"/>
                </a:cubicBezTo>
                <a:close/>
                <a:moveTo>
                  <a:pt x="12696" y="35651"/>
                </a:moveTo>
                <a:lnTo>
                  <a:pt x="12696" y="35651"/>
                </a:lnTo>
                <a:cubicBezTo>
                  <a:pt x="13614" y="35709"/>
                  <a:pt x="14537" y="35745"/>
                  <a:pt x="15461" y="35753"/>
                </a:cubicBezTo>
                <a:cubicBezTo>
                  <a:pt x="15556" y="35753"/>
                  <a:pt x="15650" y="35753"/>
                  <a:pt x="15745" y="35753"/>
                </a:cubicBezTo>
                <a:cubicBezTo>
                  <a:pt x="16404" y="35753"/>
                  <a:pt x="17065" y="35740"/>
                  <a:pt x="17723" y="35714"/>
                </a:cubicBezTo>
                <a:lnTo>
                  <a:pt x="17813" y="35809"/>
                </a:lnTo>
                <a:lnTo>
                  <a:pt x="18298" y="36303"/>
                </a:lnTo>
                <a:cubicBezTo>
                  <a:pt x="18268" y="36431"/>
                  <a:pt x="18244" y="36558"/>
                  <a:pt x="18224" y="36685"/>
                </a:cubicBezTo>
                <a:cubicBezTo>
                  <a:pt x="18073" y="36732"/>
                  <a:pt x="17927" y="36785"/>
                  <a:pt x="17789" y="36856"/>
                </a:cubicBezTo>
                <a:cubicBezTo>
                  <a:pt x="17632" y="36932"/>
                  <a:pt x="17490" y="37044"/>
                  <a:pt x="17404" y="37173"/>
                </a:cubicBezTo>
                <a:cubicBezTo>
                  <a:pt x="17279" y="37157"/>
                  <a:pt x="17153" y="37137"/>
                  <a:pt x="17031" y="37115"/>
                </a:cubicBezTo>
                <a:cubicBezTo>
                  <a:pt x="16519" y="37016"/>
                  <a:pt x="16011" y="36890"/>
                  <a:pt x="15517" y="36749"/>
                </a:cubicBezTo>
                <a:cubicBezTo>
                  <a:pt x="14533" y="36463"/>
                  <a:pt x="13598" y="36105"/>
                  <a:pt x="12747" y="35678"/>
                </a:cubicBezTo>
                <a:cubicBezTo>
                  <a:pt x="12730" y="35669"/>
                  <a:pt x="12714" y="35660"/>
                  <a:pt x="12696" y="35651"/>
                </a:cubicBezTo>
                <a:close/>
                <a:moveTo>
                  <a:pt x="18860" y="36878"/>
                </a:moveTo>
                <a:lnTo>
                  <a:pt x="18917" y="36934"/>
                </a:lnTo>
                <a:lnTo>
                  <a:pt x="19062" y="37082"/>
                </a:lnTo>
                <a:cubicBezTo>
                  <a:pt x="18941" y="37125"/>
                  <a:pt x="18808" y="37158"/>
                  <a:pt x="18668" y="37180"/>
                </a:cubicBezTo>
                <a:cubicBezTo>
                  <a:pt x="18671" y="37105"/>
                  <a:pt x="18677" y="37030"/>
                  <a:pt x="18684" y="36955"/>
                </a:cubicBezTo>
                <a:cubicBezTo>
                  <a:pt x="18685" y="36943"/>
                  <a:pt x="18689" y="36930"/>
                  <a:pt x="18690" y="36917"/>
                </a:cubicBezTo>
                <a:cubicBezTo>
                  <a:pt x="18745" y="36903"/>
                  <a:pt x="18803" y="36891"/>
                  <a:pt x="18860" y="36878"/>
                </a:cubicBezTo>
                <a:close/>
                <a:moveTo>
                  <a:pt x="26614" y="35870"/>
                </a:moveTo>
                <a:lnTo>
                  <a:pt x="26614" y="35870"/>
                </a:lnTo>
                <a:cubicBezTo>
                  <a:pt x="26878" y="35949"/>
                  <a:pt x="27140" y="36030"/>
                  <a:pt x="27405" y="36106"/>
                </a:cubicBezTo>
                <a:cubicBezTo>
                  <a:pt x="27353" y="36477"/>
                  <a:pt x="27271" y="36847"/>
                  <a:pt x="27150" y="37210"/>
                </a:cubicBezTo>
                <a:cubicBezTo>
                  <a:pt x="27144" y="37208"/>
                  <a:pt x="27139" y="37206"/>
                  <a:pt x="27134" y="37205"/>
                </a:cubicBezTo>
                <a:cubicBezTo>
                  <a:pt x="26964" y="37132"/>
                  <a:pt x="26801" y="37054"/>
                  <a:pt x="26639" y="36974"/>
                </a:cubicBezTo>
                <a:cubicBezTo>
                  <a:pt x="26655" y="36623"/>
                  <a:pt x="26650" y="36268"/>
                  <a:pt x="26620" y="35916"/>
                </a:cubicBezTo>
                <a:cubicBezTo>
                  <a:pt x="26618" y="35902"/>
                  <a:pt x="26615" y="35886"/>
                  <a:pt x="26614" y="35870"/>
                </a:cubicBezTo>
                <a:close/>
                <a:moveTo>
                  <a:pt x="18171" y="37088"/>
                </a:moveTo>
                <a:lnTo>
                  <a:pt x="18171" y="37088"/>
                </a:lnTo>
                <a:cubicBezTo>
                  <a:pt x="18168" y="37132"/>
                  <a:pt x="18162" y="37175"/>
                  <a:pt x="18160" y="37219"/>
                </a:cubicBezTo>
                <a:cubicBezTo>
                  <a:pt x="18145" y="37220"/>
                  <a:pt x="18130" y="37220"/>
                  <a:pt x="18115" y="37220"/>
                </a:cubicBezTo>
                <a:cubicBezTo>
                  <a:pt x="18065" y="37220"/>
                  <a:pt x="18015" y="37217"/>
                  <a:pt x="17966" y="37216"/>
                </a:cubicBezTo>
                <a:cubicBezTo>
                  <a:pt x="17969" y="37213"/>
                  <a:pt x="17970" y="37211"/>
                  <a:pt x="17971" y="37208"/>
                </a:cubicBezTo>
                <a:cubicBezTo>
                  <a:pt x="18024" y="37165"/>
                  <a:pt x="18094" y="37125"/>
                  <a:pt x="18171" y="37088"/>
                </a:cubicBezTo>
                <a:close/>
                <a:moveTo>
                  <a:pt x="58835" y="36183"/>
                </a:moveTo>
                <a:cubicBezTo>
                  <a:pt x="59115" y="36285"/>
                  <a:pt x="59399" y="36382"/>
                  <a:pt x="59686" y="36477"/>
                </a:cubicBezTo>
                <a:cubicBezTo>
                  <a:pt x="59638" y="36587"/>
                  <a:pt x="59587" y="36698"/>
                  <a:pt x="59541" y="36809"/>
                </a:cubicBezTo>
                <a:cubicBezTo>
                  <a:pt x="59421" y="36938"/>
                  <a:pt x="59300" y="37063"/>
                  <a:pt x="59177" y="37190"/>
                </a:cubicBezTo>
                <a:lnTo>
                  <a:pt x="58561" y="37223"/>
                </a:lnTo>
                <a:cubicBezTo>
                  <a:pt x="58564" y="36921"/>
                  <a:pt x="58557" y="36619"/>
                  <a:pt x="58545" y="36317"/>
                </a:cubicBezTo>
                <a:cubicBezTo>
                  <a:pt x="58641" y="36273"/>
                  <a:pt x="58741" y="36230"/>
                  <a:pt x="58835" y="36183"/>
                </a:cubicBezTo>
                <a:close/>
                <a:moveTo>
                  <a:pt x="58074" y="36531"/>
                </a:moveTo>
                <a:cubicBezTo>
                  <a:pt x="58082" y="36763"/>
                  <a:pt x="58084" y="36994"/>
                  <a:pt x="58082" y="37227"/>
                </a:cubicBezTo>
                <a:cubicBezTo>
                  <a:pt x="57758" y="37219"/>
                  <a:pt x="57435" y="37211"/>
                  <a:pt x="57112" y="37203"/>
                </a:cubicBezTo>
                <a:cubicBezTo>
                  <a:pt x="57071" y="37115"/>
                  <a:pt x="57022" y="37030"/>
                  <a:pt x="56971" y="36945"/>
                </a:cubicBezTo>
                <a:cubicBezTo>
                  <a:pt x="57348" y="36819"/>
                  <a:pt x="57719" y="36683"/>
                  <a:pt x="58074" y="36531"/>
                </a:cubicBezTo>
                <a:close/>
                <a:moveTo>
                  <a:pt x="43619" y="37219"/>
                </a:moveTo>
                <a:cubicBezTo>
                  <a:pt x="43611" y="37227"/>
                  <a:pt x="43604" y="37233"/>
                  <a:pt x="43596" y="37240"/>
                </a:cubicBezTo>
                <a:cubicBezTo>
                  <a:pt x="43582" y="37238"/>
                  <a:pt x="43569" y="37233"/>
                  <a:pt x="43555" y="37230"/>
                </a:cubicBezTo>
                <a:lnTo>
                  <a:pt x="43619" y="37219"/>
                </a:lnTo>
                <a:close/>
                <a:moveTo>
                  <a:pt x="41559" y="36774"/>
                </a:moveTo>
                <a:cubicBezTo>
                  <a:pt x="41765" y="36890"/>
                  <a:pt x="41983" y="36996"/>
                  <a:pt x="42213" y="37093"/>
                </a:cubicBezTo>
                <a:cubicBezTo>
                  <a:pt x="42215" y="37107"/>
                  <a:pt x="42215" y="37121"/>
                  <a:pt x="42218" y="37135"/>
                </a:cubicBezTo>
                <a:lnTo>
                  <a:pt x="41331" y="37282"/>
                </a:lnTo>
                <a:cubicBezTo>
                  <a:pt x="41190" y="37210"/>
                  <a:pt x="41063" y="37130"/>
                  <a:pt x="40943" y="37042"/>
                </a:cubicBezTo>
                <a:cubicBezTo>
                  <a:pt x="41143" y="36950"/>
                  <a:pt x="41350" y="36861"/>
                  <a:pt x="41559" y="36774"/>
                </a:cubicBezTo>
                <a:close/>
                <a:moveTo>
                  <a:pt x="33402" y="36459"/>
                </a:moveTo>
                <a:cubicBezTo>
                  <a:pt x="33685" y="36586"/>
                  <a:pt x="33965" y="36709"/>
                  <a:pt x="34239" y="36821"/>
                </a:cubicBezTo>
                <a:cubicBezTo>
                  <a:pt x="34505" y="36927"/>
                  <a:pt x="34765" y="37025"/>
                  <a:pt x="35022" y="37120"/>
                </a:cubicBezTo>
                <a:cubicBezTo>
                  <a:pt x="35043" y="37142"/>
                  <a:pt x="35062" y="37163"/>
                  <a:pt x="35084" y="37185"/>
                </a:cubicBezTo>
                <a:cubicBezTo>
                  <a:pt x="34991" y="37181"/>
                  <a:pt x="34896" y="37179"/>
                  <a:pt x="34801" y="37179"/>
                </a:cubicBezTo>
                <a:cubicBezTo>
                  <a:pt x="34615" y="37179"/>
                  <a:pt x="34430" y="37187"/>
                  <a:pt x="34253" y="37201"/>
                </a:cubicBezTo>
                <a:cubicBezTo>
                  <a:pt x="33945" y="37222"/>
                  <a:pt x="33645" y="37266"/>
                  <a:pt x="33354" y="37325"/>
                </a:cubicBezTo>
                <a:cubicBezTo>
                  <a:pt x="33294" y="37238"/>
                  <a:pt x="33234" y="37148"/>
                  <a:pt x="33176" y="37060"/>
                </a:cubicBezTo>
                <a:cubicBezTo>
                  <a:pt x="33256" y="36859"/>
                  <a:pt x="33328" y="36660"/>
                  <a:pt x="33402" y="36459"/>
                </a:cubicBezTo>
                <a:close/>
                <a:moveTo>
                  <a:pt x="27888" y="36242"/>
                </a:moveTo>
                <a:cubicBezTo>
                  <a:pt x="28106" y="36303"/>
                  <a:pt x="28324" y="36365"/>
                  <a:pt x="28544" y="36425"/>
                </a:cubicBezTo>
                <a:cubicBezTo>
                  <a:pt x="28624" y="36535"/>
                  <a:pt x="28706" y="36646"/>
                  <a:pt x="28785" y="36756"/>
                </a:cubicBezTo>
                <a:cubicBezTo>
                  <a:pt x="28394" y="36955"/>
                  <a:pt x="28005" y="37158"/>
                  <a:pt x="27614" y="37361"/>
                </a:cubicBezTo>
                <a:cubicBezTo>
                  <a:pt x="27743" y="36992"/>
                  <a:pt x="27828" y="36617"/>
                  <a:pt x="27888" y="36242"/>
                </a:cubicBezTo>
                <a:close/>
                <a:moveTo>
                  <a:pt x="29981" y="36815"/>
                </a:moveTo>
                <a:cubicBezTo>
                  <a:pt x="30041" y="36831"/>
                  <a:pt x="30101" y="36846"/>
                  <a:pt x="30161" y="36861"/>
                </a:cubicBezTo>
                <a:cubicBezTo>
                  <a:pt x="30077" y="37048"/>
                  <a:pt x="29991" y="37235"/>
                  <a:pt x="29915" y="37425"/>
                </a:cubicBezTo>
                <a:cubicBezTo>
                  <a:pt x="29937" y="37222"/>
                  <a:pt x="29958" y="37017"/>
                  <a:pt x="29981" y="36815"/>
                </a:cubicBezTo>
                <a:close/>
                <a:moveTo>
                  <a:pt x="44352" y="37174"/>
                </a:moveTo>
                <a:cubicBezTo>
                  <a:pt x="44572" y="37201"/>
                  <a:pt x="44791" y="37223"/>
                  <a:pt x="45012" y="37245"/>
                </a:cubicBezTo>
                <a:cubicBezTo>
                  <a:pt x="45000" y="37270"/>
                  <a:pt x="44987" y="37294"/>
                  <a:pt x="44972" y="37318"/>
                </a:cubicBezTo>
                <a:cubicBezTo>
                  <a:pt x="44914" y="37343"/>
                  <a:pt x="44857" y="37368"/>
                  <a:pt x="44797" y="37391"/>
                </a:cubicBezTo>
                <a:cubicBezTo>
                  <a:pt x="44759" y="37407"/>
                  <a:pt x="44717" y="37416"/>
                  <a:pt x="44679" y="37432"/>
                </a:cubicBezTo>
                <a:cubicBezTo>
                  <a:pt x="44491" y="37410"/>
                  <a:pt x="44302" y="37383"/>
                  <a:pt x="44118" y="37349"/>
                </a:cubicBezTo>
                <a:cubicBezTo>
                  <a:pt x="44193" y="37290"/>
                  <a:pt x="44270" y="37232"/>
                  <a:pt x="44352" y="37174"/>
                </a:cubicBezTo>
                <a:close/>
                <a:moveTo>
                  <a:pt x="53368" y="37327"/>
                </a:moveTo>
                <a:cubicBezTo>
                  <a:pt x="53535" y="37337"/>
                  <a:pt x="53701" y="37347"/>
                  <a:pt x="53869" y="37355"/>
                </a:cubicBezTo>
                <a:cubicBezTo>
                  <a:pt x="53647" y="37390"/>
                  <a:pt x="53424" y="37420"/>
                  <a:pt x="53200" y="37447"/>
                </a:cubicBezTo>
                <a:cubicBezTo>
                  <a:pt x="53257" y="37408"/>
                  <a:pt x="53313" y="37368"/>
                  <a:pt x="53368" y="37327"/>
                </a:cubicBezTo>
                <a:close/>
                <a:moveTo>
                  <a:pt x="39947" y="36623"/>
                </a:moveTo>
                <a:cubicBezTo>
                  <a:pt x="39961" y="36640"/>
                  <a:pt x="39974" y="36656"/>
                  <a:pt x="39990" y="36673"/>
                </a:cubicBezTo>
                <a:cubicBezTo>
                  <a:pt x="39836" y="36916"/>
                  <a:pt x="39675" y="37155"/>
                  <a:pt x="39511" y="37396"/>
                </a:cubicBezTo>
                <a:cubicBezTo>
                  <a:pt x="39466" y="37420"/>
                  <a:pt x="39423" y="37447"/>
                  <a:pt x="39378" y="37472"/>
                </a:cubicBezTo>
                <a:cubicBezTo>
                  <a:pt x="39266" y="37390"/>
                  <a:pt x="39166" y="37303"/>
                  <a:pt x="39091" y="37205"/>
                </a:cubicBezTo>
                <a:cubicBezTo>
                  <a:pt x="39017" y="37103"/>
                  <a:pt x="38970" y="36998"/>
                  <a:pt x="38939" y="36889"/>
                </a:cubicBezTo>
                <a:lnTo>
                  <a:pt x="39646" y="36701"/>
                </a:lnTo>
                <a:lnTo>
                  <a:pt x="39947" y="36623"/>
                </a:lnTo>
                <a:close/>
                <a:moveTo>
                  <a:pt x="40574" y="37218"/>
                </a:moveTo>
                <a:cubicBezTo>
                  <a:pt x="40647" y="37270"/>
                  <a:pt x="40722" y="37320"/>
                  <a:pt x="40802" y="37370"/>
                </a:cubicBezTo>
                <a:lnTo>
                  <a:pt x="40025" y="37499"/>
                </a:lnTo>
                <a:cubicBezTo>
                  <a:pt x="40206" y="37403"/>
                  <a:pt x="40389" y="37310"/>
                  <a:pt x="40574" y="37218"/>
                </a:cubicBezTo>
                <a:close/>
                <a:moveTo>
                  <a:pt x="45758" y="37310"/>
                </a:moveTo>
                <a:cubicBezTo>
                  <a:pt x="45816" y="37314"/>
                  <a:pt x="45875" y="37316"/>
                  <a:pt x="45933" y="37320"/>
                </a:cubicBezTo>
                <a:cubicBezTo>
                  <a:pt x="46190" y="37385"/>
                  <a:pt x="46451" y="37445"/>
                  <a:pt x="46716" y="37497"/>
                </a:cubicBezTo>
                <a:cubicBezTo>
                  <a:pt x="46517" y="37505"/>
                  <a:pt x="46318" y="37510"/>
                  <a:pt x="46120" y="37510"/>
                </a:cubicBezTo>
                <a:cubicBezTo>
                  <a:pt x="45875" y="37510"/>
                  <a:pt x="45630" y="37503"/>
                  <a:pt x="45387" y="37491"/>
                </a:cubicBezTo>
                <a:cubicBezTo>
                  <a:pt x="45514" y="37434"/>
                  <a:pt x="45639" y="37374"/>
                  <a:pt x="45758" y="37310"/>
                </a:cubicBezTo>
                <a:close/>
                <a:moveTo>
                  <a:pt x="49285" y="37516"/>
                </a:moveTo>
                <a:lnTo>
                  <a:pt x="49280" y="37528"/>
                </a:lnTo>
                <a:cubicBezTo>
                  <a:pt x="49262" y="37525"/>
                  <a:pt x="49241" y="37524"/>
                  <a:pt x="49222" y="37523"/>
                </a:cubicBezTo>
                <a:cubicBezTo>
                  <a:pt x="49242" y="37521"/>
                  <a:pt x="49263" y="37518"/>
                  <a:pt x="49285" y="37516"/>
                </a:cubicBezTo>
                <a:close/>
                <a:moveTo>
                  <a:pt x="50026" y="37401"/>
                </a:moveTo>
                <a:cubicBezTo>
                  <a:pt x="49958" y="37448"/>
                  <a:pt x="49891" y="37497"/>
                  <a:pt x="49821" y="37545"/>
                </a:cubicBezTo>
                <a:lnTo>
                  <a:pt x="49826" y="37533"/>
                </a:lnTo>
                <a:cubicBezTo>
                  <a:pt x="49840" y="37497"/>
                  <a:pt x="49849" y="37461"/>
                  <a:pt x="49862" y="37425"/>
                </a:cubicBezTo>
                <a:cubicBezTo>
                  <a:pt x="49916" y="37419"/>
                  <a:pt x="49971" y="37410"/>
                  <a:pt x="50026" y="37401"/>
                </a:cubicBezTo>
                <a:close/>
                <a:moveTo>
                  <a:pt x="51899" y="37221"/>
                </a:moveTo>
                <a:cubicBezTo>
                  <a:pt x="52103" y="37238"/>
                  <a:pt x="52309" y="37255"/>
                  <a:pt x="52513" y="37270"/>
                </a:cubicBezTo>
                <a:cubicBezTo>
                  <a:pt x="52361" y="37366"/>
                  <a:pt x="52201" y="37459"/>
                  <a:pt x="52041" y="37551"/>
                </a:cubicBezTo>
                <a:cubicBezTo>
                  <a:pt x="51744" y="37568"/>
                  <a:pt x="51448" y="37579"/>
                  <a:pt x="51150" y="37584"/>
                </a:cubicBezTo>
                <a:cubicBezTo>
                  <a:pt x="51169" y="37533"/>
                  <a:pt x="51187" y="37483"/>
                  <a:pt x="51199" y="37430"/>
                </a:cubicBezTo>
                <a:cubicBezTo>
                  <a:pt x="51211" y="37383"/>
                  <a:pt x="51220" y="37336"/>
                  <a:pt x="51225" y="37288"/>
                </a:cubicBezTo>
                <a:cubicBezTo>
                  <a:pt x="51449" y="37267"/>
                  <a:pt x="51674" y="37245"/>
                  <a:pt x="51899" y="37221"/>
                </a:cubicBezTo>
                <a:close/>
                <a:moveTo>
                  <a:pt x="50719" y="37398"/>
                </a:moveTo>
                <a:cubicBezTo>
                  <a:pt x="50713" y="37423"/>
                  <a:pt x="50709" y="37447"/>
                  <a:pt x="50701" y="37470"/>
                </a:cubicBezTo>
                <a:cubicBezTo>
                  <a:pt x="50689" y="37510"/>
                  <a:pt x="50671" y="37548"/>
                  <a:pt x="50654" y="37588"/>
                </a:cubicBezTo>
                <a:cubicBezTo>
                  <a:pt x="50591" y="37588"/>
                  <a:pt x="50526" y="37584"/>
                  <a:pt x="50461" y="37583"/>
                </a:cubicBezTo>
                <a:cubicBezTo>
                  <a:pt x="50547" y="37522"/>
                  <a:pt x="50635" y="37461"/>
                  <a:pt x="50719" y="37398"/>
                </a:cubicBezTo>
                <a:close/>
                <a:moveTo>
                  <a:pt x="36583" y="35739"/>
                </a:moveTo>
                <a:cubicBezTo>
                  <a:pt x="36840" y="35766"/>
                  <a:pt x="37098" y="35780"/>
                  <a:pt x="37356" y="35789"/>
                </a:cubicBezTo>
                <a:cubicBezTo>
                  <a:pt x="37445" y="36049"/>
                  <a:pt x="37536" y="36309"/>
                  <a:pt x="37633" y="36568"/>
                </a:cubicBezTo>
                <a:cubicBezTo>
                  <a:pt x="37765" y="36913"/>
                  <a:pt x="37891" y="37261"/>
                  <a:pt x="38044" y="37608"/>
                </a:cubicBezTo>
                <a:cubicBezTo>
                  <a:pt x="37631" y="37519"/>
                  <a:pt x="37222" y="37426"/>
                  <a:pt x="36819" y="37326"/>
                </a:cubicBezTo>
                <a:cubicBezTo>
                  <a:pt x="36765" y="36951"/>
                  <a:pt x="36709" y="36578"/>
                  <a:pt x="36653" y="36209"/>
                </a:cubicBezTo>
                <a:lnTo>
                  <a:pt x="36583" y="35739"/>
                </a:lnTo>
                <a:close/>
                <a:moveTo>
                  <a:pt x="43845" y="37582"/>
                </a:moveTo>
                <a:cubicBezTo>
                  <a:pt x="43905" y="37594"/>
                  <a:pt x="43965" y="37603"/>
                  <a:pt x="44025" y="37614"/>
                </a:cubicBezTo>
                <a:cubicBezTo>
                  <a:pt x="43943" y="37628"/>
                  <a:pt x="43859" y="37641"/>
                  <a:pt x="43775" y="37652"/>
                </a:cubicBezTo>
                <a:lnTo>
                  <a:pt x="43845" y="37582"/>
                </a:lnTo>
                <a:close/>
                <a:moveTo>
                  <a:pt x="43121" y="37407"/>
                </a:moveTo>
                <a:cubicBezTo>
                  <a:pt x="43196" y="37426"/>
                  <a:pt x="43270" y="37448"/>
                  <a:pt x="43346" y="37468"/>
                </a:cubicBezTo>
                <a:cubicBezTo>
                  <a:pt x="43279" y="37532"/>
                  <a:pt x="43217" y="37597"/>
                  <a:pt x="43157" y="37664"/>
                </a:cubicBezTo>
                <a:cubicBezTo>
                  <a:pt x="43132" y="37615"/>
                  <a:pt x="43111" y="37566"/>
                  <a:pt x="43088" y="37516"/>
                </a:cubicBezTo>
                <a:cubicBezTo>
                  <a:pt x="43100" y="37479"/>
                  <a:pt x="43111" y="37442"/>
                  <a:pt x="43121" y="37407"/>
                </a:cubicBezTo>
                <a:close/>
                <a:moveTo>
                  <a:pt x="29044" y="37109"/>
                </a:moveTo>
                <a:cubicBezTo>
                  <a:pt x="29071" y="37147"/>
                  <a:pt x="29099" y="37184"/>
                  <a:pt x="29125" y="37221"/>
                </a:cubicBezTo>
                <a:lnTo>
                  <a:pt x="29379" y="37587"/>
                </a:lnTo>
                <a:lnTo>
                  <a:pt x="29366" y="37697"/>
                </a:lnTo>
                <a:lnTo>
                  <a:pt x="28537" y="37545"/>
                </a:lnTo>
                <a:cubicBezTo>
                  <a:pt x="28710" y="37402"/>
                  <a:pt x="28879" y="37256"/>
                  <a:pt x="29044" y="37109"/>
                </a:cubicBezTo>
                <a:close/>
                <a:moveTo>
                  <a:pt x="26614" y="37418"/>
                </a:moveTo>
                <a:lnTo>
                  <a:pt x="27010" y="37584"/>
                </a:lnTo>
                <a:cubicBezTo>
                  <a:pt x="26994" y="37622"/>
                  <a:pt x="26977" y="37660"/>
                  <a:pt x="26961" y="37698"/>
                </a:cubicBezTo>
                <a:cubicBezTo>
                  <a:pt x="26948" y="37704"/>
                  <a:pt x="26933" y="37713"/>
                  <a:pt x="26918" y="37720"/>
                </a:cubicBezTo>
                <a:lnTo>
                  <a:pt x="26605" y="37495"/>
                </a:lnTo>
                <a:cubicBezTo>
                  <a:pt x="26607" y="37469"/>
                  <a:pt x="26611" y="37443"/>
                  <a:pt x="26614" y="37418"/>
                </a:cubicBezTo>
                <a:close/>
                <a:moveTo>
                  <a:pt x="38481" y="36979"/>
                </a:moveTo>
                <a:cubicBezTo>
                  <a:pt x="38495" y="37021"/>
                  <a:pt x="38507" y="37060"/>
                  <a:pt x="38526" y="37101"/>
                </a:cubicBezTo>
                <a:cubicBezTo>
                  <a:pt x="38625" y="37310"/>
                  <a:pt x="38795" y="37501"/>
                  <a:pt x="39014" y="37668"/>
                </a:cubicBezTo>
                <a:lnTo>
                  <a:pt x="38643" y="37729"/>
                </a:lnTo>
                <a:cubicBezTo>
                  <a:pt x="38530" y="37494"/>
                  <a:pt x="38432" y="37252"/>
                  <a:pt x="38338" y="37009"/>
                </a:cubicBezTo>
                <a:lnTo>
                  <a:pt x="38398" y="36996"/>
                </a:lnTo>
                <a:lnTo>
                  <a:pt x="38481" y="36979"/>
                </a:lnTo>
                <a:close/>
                <a:moveTo>
                  <a:pt x="47939" y="37708"/>
                </a:moveTo>
                <a:lnTo>
                  <a:pt x="47939" y="37708"/>
                </a:lnTo>
                <a:cubicBezTo>
                  <a:pt x="48113" y="37732"/>
                  <a:pt x="48286" y="37752"/>
                  <a:pt x="48460" y="37773"/>
                </a:cubicBezTo>
                <a:lnTo>
                  <a:pt x="47998" y="37797"/>
                </a:lnTo>
                <a:cubicBezTo>
                  <a:pt x="47983" y="37773"/>
                  <a:pt x="47964" y="37750"/>
                  <a:pt x="47949" y="37725"/>
                </a:cubicBezTo>
                <a:cubicBezTo>
                  <a:pt x="47947" y="37720"/>
                  <a:pt x="47943" y="37713"/>
                  <a:pt x="47939" y="37708"/>
                </a:cubicBezTo>
                <a:close/>
                <a:moveTo>
                  <a:pt x="58554" y="37522"/>
                </a:moveTo>
                <a:cubicBezTo>
                  <a:pt x="58652" y="37523"/>
                  <a:pt x="58749" y="37527"/>
                  <a:pt x="58847" y="37528"/>
                </a:cubicBezTo>
                <a:cubicBezTo>
                  <a:pt x="58747" y="37628"/>
                  <a:pt x="58646" y="37730"/>
                  <a:pt x="58546" y="37832"/>
                </a:cubicBezTo>
                <a:cubicBezTo>
                  <a:pt x="58551" y="37728"/>
                  <a:pt x="58552" y="37626"/>
                  <a:pt x="58554" y="37522"/>
                </a:cubicBezTo>
                <a:close/>
                <a:moveTo>
                  <a:pt x="17869" y="37540"/>
                </a:moveTo>
                <a:lnTo>
                  <a:pt x="17869" y="37540"/>
                </a:lnTo>
                <a:cubicBezTo>
                  <a:pt x="17932" y="37543"/>
                  <a:pt x="17996" y="37545"/>
                  <a:pt x="18058" y="37545"/>
                </a:cubicBezTo>
                <a:cubicBezTo>
                  <a:pt x="18090" y="37545"/>
                  <a:pt x="18122" y="37544"/>
                  <a:pt x="18153" y="37544"/>
                </a:cubicBezTo>
                <a:cubicBezTo>
                  <a:pt x="18154" y="37642"/>
                  <a:pt x="18161" y="37742"/>
                  <a:pt x="18171" y="37843"/>
                </a:cubicBezTo>
                <a:cubicBezTo>
                  <a:pt x="18043" y="37762"/>
                  <a:pt x="17940" y="37676"/>
                  <a:pt x="17887" y="37587"/>
                </a:cubicBezTo>
                <a:cubicBezTo>
                  <a:pt x="17877" y="37571"/>
                  <a:pt x="17874" y="37555"/>
                  <a:pt x="17869" y="37540"/>
                </a:cubicBezTo>
                <a:close/>
                <a:moveTo>
                  <a:pt x="31079" y="37099"/>
                </a:moveTo>
                <a:cubicBezTo>
                  <a:pt x="31146" y="37115"/>
                  <a:pt x="31211" y="37135"/>
                  <a:pt x="31278" y="37151"/>
                </a:cubicBezTo>
                <a:lnTo>
                  <a:pt x="32200" y="37379"/>
                </a:lnTo>
                <a:lnTo>
                  <a:pt x="32495" y="37450"/>
                </a:lnTo>
                <a:cubicBezTo>
                  <a:pt x="32488" y="37488"/>
                  <a:pt x="32482" y="37527"/>
                  <a:pt x="32476" y="37565"/>
                </a:cubicBezTo>
                <a:cubicBezTo>
                  <a:pt x="32330" y="37615"/>
                  <a:pt x="32185" y="37668"/>
                  <a:pt x="32048" y="37725"/>
                </a:cubicBezTo>
                <a:cubicBezTo>
                  <a:pt x="32040" y="37726"/>
                  <a:pt x="32030" y="37728"/>
                  <a:pt x="32021" y="37730"/>
                </a:cubicBezTo>
                <a:cubicBezTo>
                  <a:pt x="31940" y="37746"/>
                  <a:pt x="31860" y="37763"/>
                  <a:pt x="31778" y="37777"/>
                </a:cubicBezTo>
                <a:lnTo>
                  <a:pt x="31527" y="37802"/>
                </a:lnTo>
                <a:cubicBezTo>
                  <a:pt x="31355" y="37815"/>
                  <a:pt x="31191" y="37844"/>
                  <a:pt x="31020" y="37846"/>
                </a:cubicBezTo>
                <a:cubicBezTo>
                  <a:pt x="31011" y="37847"/>
                  <a:pt x="31001" y="37847"/>
                  <a:pt x="30991" y="37847"/>
                </a:cubicBezTo>
                <a:cubicBezTo>
                  <a:pt x="30981" y="37847"/>
                  <a:pt x="30971" y="37847"/>
                  <a:pt x="30962" y="37848"/>
                </a:cubicBezTo>
                <a:cubicBezTo>
                  <a:pt x="30990" y="37612"/>
                  <a:pt x="31025" y="37376"/>
                  <a:pt x="31070" y="37141"/>
                </a:cubicBezTo>
                <a:cubicBezTo>
                  <a:pt x="31072" y="37126"/>
                  <a:pt x="31076" y="37113"/>
                  <a:pt x="31079" y="37099"/>
                </a:cubicBezTo>
                <a:close/>
                <a:moveTo>
                  <a:pt x="30633" y="37020"/>
                </a:moveTo>
                <a:cubicBezTo>
                  <a:pt x="30575" y="37298"/>
                  <a:pt x="30532" y="37577"/>
                  <a:pt x="30499" y="37856"/>
                </a:cubicBezTo>
                <a:cubicBezTo>
                  <a:pt x="30431" y="37855"/>
                  <a:pt x="30362" y="37850"/>
                  <a:pt x="30292" y="37847"/>
                </a:cubicBezTo>
                <a:cubicBezTo>
                  <a:pt x="30399" y="37571"/>
                  <a:pt x="30510" y="37294"/>
                  <a:pt x="30633" y="37020"/>
                </a:cubicBezTo>
                <a:close/>
                <a:moveTo>
                  <a:pt x="63720" y="33912"/>
                </a:moveTo>
                <a:cubicBezTo>
                  <a:pt x="64389" y="34206"/>
                  <a:pt x="65029" y="34525"/>
                  <a:pt x="65622" y="34878"/>
                </a:cubicBezTo>
                <a:cubicBezTo>
                  <a:pt x="66096" y="35166"/>
                  <a:pt x="66549" y="35467"/>
                  <a:pt x="66935" y="35802"/>
                </a:cubicBezTo>
                <a:cubicBezTo>
                  <a:pt x="67140" y="35963"/>
                  <a:pt x="67306" y="36143"/>
                  <a:pt x="67486" y="36316"/>
                </a:cubicBezTo>
                <a:cubicBezTo>
                  <a:pt x="67568" y="36406"/>
                  <a:pt x="67641" y="36497"/>
                  <a:pt x="67720" y="36589"/>
                </a:cubicBezTo>
                <a:cubicBezTo>
                  <a:pt x="67802" y="36678"/>
                  <a:pt x="67871" y="36771"/>
                  <a:pt x="67931" y="36868"/>
                </a:cubicBezTo>
                <a:cubicBezTo>
                  <a:pt x="67994" y="36963"/>
                  <a:pt x="68065" y="37056"/>
                  <a:pt x="68120" y="37154"/>
                </a:cubicBezTo>
                <a:lnTo>
                  <a:pt x="68274" y="37448"/>
                </a:lnTo>
                <a:cubicBezTo>
                  <a:pt x="68336" y="37557"/>
                  <a:pt x="68345" y="37615"/>
                  <a:pt x="68376" y="37692"/>
                </a:cubicBezTo>
                <a:lnTo>
                  <a:pt x="68414" y="37802"/>
                </a:lnTo>
                <a:lnTo>
                  <a:pt x="68432" y="37857"/>
                </a:lnTo>
                <a:cubicBezTo>
                  <a:pt x="68428" y="37858"/>
                  <a:pt x="68423" y="37858"/>
                  <a:pt x="68417" y="37858"/>
                </a:cubicBezTo>
                <a:cubicBezTo>
                  <a:pt x="68399" y="37858"/>
                  <a:pt x="68374" y="37855"/>
                  <a:pt x="68355" y="37855"/>
                </a:cubicBezTo>
                <a:lnTo>
                  <a:pt x="67535" y="37794"/>
                </a:lnTo>
                <a:lnTo>
                  <a:pt x="66565" y="37691"/>
                </a:lnTo>
                <a:cubicBezTo>
                  <a:pt x="64433" y="37435"/>
                  <a:pt x="62351" y="36999"/>
                  <a:pt x="60400" y="36393"/>
                </a:cubicBezTo>
                <a:cubicBezTo>
                  <a:pt x="60987" y="35723"/>
                  <a:pt x="61529" y="35037"/>
                  <a:pt x="62024" y="34338"/>
                </a:cubicBezTo>
                <a:cubicBezTo>
                  <a:pt x="62053" y="34349"/>
                  <a:pt x="62080" y="34360"/>
                  <a:pt x="62108" y="34371"/>
                </a:cubicBezTo>
                <a:lnTo>
                  <a:pt x="62651" y="34570"/>
                </a:lnTo>
                <a:lnTo>
                  <a:pt x="62808" y="34627"/>
                </a:lnTo>
                <a:lnTo>
                  <a:pt x="63027" y="34699"/>
                </a:lnTo>
                <a:lnTo>
                  <a:pt x="63424" y="34830"/>
                </a:lnTo>
                <a:lnTo>
                  <a:pt x="63597" y="35146"/>
                </a:lnTo>
                <a:lnTo>
                  <a:pt x="63621" y="34894"/>
                </a:lnTo>
                <a:lnTo>
                  <a:pt x="63902" y="34987"/>
                </a:lnTo>
                <a:lnTo>
                  <a:pt x="64011" y="35022"/>
                </a:lnTo>
                <a:lnTo>
                  <a:pt x="64065" y="35041"/>
                </a:lnTo>
                <a:lnTo>
                  <a:pt x="64093" y="35048"/>
                </a:lnTo>
                <a:lnTo>
                  <a:pt x="64087" y="35030"/>
                </a:lnTo>
                <a:lnTo>
                  <a:pt x="64038" y="34875"/>
                </a:lnTo>
                <a:lnTo>
                  <a:pt x="63841" y="34261"/>
                </a:lnTo>
                <a:lnTo>
                  <a:pt x="63736" y="34006"/>
                </a:lnTo>
                <a:cubicBezTo>
                  <a:pt x="63730" y="33989"/>
                  <a:pt x="63721" y="33972"/>
                  <a:pt x="63714" y="33956"/>
                </a:cubicBezTo>
                <a:lnTo>
                  <a:pt x="63720" y="33912"/>
                </a:lnTo>
                <a:close/>
                <a:moveTo>
                  <a:pt x="41250" y="37611"/>
                </a:moveTo>
                <a:cubicBezTo>
                  <a:pt x="41289" y="37628"/>
                  <a:pt x="41331" y="37643"/>
                  <a:pt x="41371" y="37660"/>
                </a:cubicBezTo>
                <a:cubicBezTo>
                  <a:pt x="41353" y="37676"/>
                  <a:pt x="41333" y="37692"/>
                  <a:pt x="41317" y="37709"/>
                </a:cubicBezTo>
                <a:cubicBezTo>
                  <a:pt x="41354" y="37698"/>
                  <a:pt x="41390" y="37690"/>
                  <a:pt x="41425" y="37681"/>
                </a:cubicBezTo>
                <a:cubicBezTo>
                  <a:pt x="41686" y="37783"/>
                  <a:pt x="41970" y="37857"/>
                  <a:pt x="42265" y="37909"/>
                </a:cubicBezTo>
                <a:cubicBezTo>
                  <a:pt x="41971" y="37896"/>
                  <a:pt x="41676" y="37889"/>
                  <a:pt x="41381" y="37889"/>
                </a:cubicBezTo>
                <a:cubicBezTo>
                  <a:pt x="41073" y="37889"/>
                  <a:pt x="40766" y="37896"/>
                  <a:pt x="40458" y="37910"/>
                </a:cubicBezTo>
                <a:cubicBezTo>
                  <a:pt x="40321" y="37881"/>
                  <a:pt x="40186" y="37847"/>
                  <a:pt x="40058" y="37808"/>
                </a:cubicBezTo>
                <a:lnTo>
                  <a:pt x="41250" y="37611"/>
                </a:lnTo>
                <a:close/>
                <a:moveTo>
                  <a:pt x="25251" y="36998"/>
                </a:moveTo>
                <a:lnTo>
                  <a:pt x="25825" y="37412"/>
                </a:lnTo>
                <a:lnTo>
                  <a:pt x="26088" y="37603"/>
                </a:lnTo>
                <a:lnTo>
                  <a:pt x="26087" y="37615"/>
                </a:lnTo>
                <a:cubicBezTo>
                  <a:pt x="26077" y="37714"/>
                  <a:pt x="26059" y="37813"/>
                  <a:pt x="26044" y="37914"/>
                </a:cubicBezTo>
                <a:cubicBezTo>
                  <a:pt x="25996" y="37916"/>
                  <a:pt x="25950" y="37918"/>
                  <a:pt x="25902" y="37922"/>
                </a:cubicBezTo>
                <a:lnTo>
                  <a:pt x="25875" y="37899"/>
                </a:lnTo>
                <a:cubicBezTo>
                  <a:pt x="25820" y="37841"/>
                  <a:pt x="25756" y="37785"/>
                  <a:pt x="25705" y="37725"/>
                </a:cubicBezTo>
                <a:cubicBezTo>
                  <a:pt x="25595" y="37604"/>
                  <a:pt x="25510" y="37491"/>
                  <a:pt x="25412" y="37350"/>
                </a:cubicBezTo>
                <a:cubicBezTo>
                  <a:pt x="25363" y="37274"/>
                  <a:pt x="25320" y="37197"/>
                  <a:pt x="25274" y="37123"/>
                </a:cubicBezTo>
                <a:cubicBezTo>
                  <a:pt x="25268" y="37081"/>
                  <a:pt x="25258" y="37039"/>
                  <a:pt x="25251" y="36998"/>
                </a:cubicBezTo>
                <a:close/>
                <a:moveTo>
                  <a:pt x="27547" y="37808"/>
                </a:moveTo>
                <a:cubicBezTo>
                  <a:pt x="27550" y="37810"/>
                  <a:pt x="27554" y="37812"/>
                  <a:pt x="27560" y="37813"/>
                </a:cubicBezTo>
                <a:cubicBezTo>
                  <a:pt x="27500" y="37860"/>
                  <a:pt x="27440" y="37905"/>
                  <a:pt x="27379" y="37950"/>
                </a:cubicBezTo>
                <a:cubicBezTo>
                  <a:pt x="27375" y="37950"/>
                  <a:pt x="27373" y="37949"/>
                  <a:pt x="27369" y="37949"/>
                </a:cubicBezTo>
                <a:cubicBezTo>
                  <a:pt x="27380" y="37927"/>
                  <a:pt x="27391" y="37905"/>
                  <a:pt x="27401" y="37883"/>
                </a:cubicBezTo>
                <a:cubicBezTo>
                  <a:pt x="27448" y="37857"/>
                  <a:pt x="27498" y="37833"/>
                  <a:pt x="27547" y="37808"/>
                </a:cubicBezTo>
                <a:close/>
                <a:moveTo>
                  <a:pt x="47485" y="37724"/>
                </a:moveTo>
                <a:cubicBezTo>
                  <a:pt x="47503" y="37757"/>
                  <a:pt x="47524" y="37789"/>
                  <a:pt x="47545" y="37822"/>
                </a:cubicBezTo>
                <a:lnTo>
                  <a:pt x="45028" y="37958"/>
                </a:lnTo>
                <a:cubicBezTo>
                  <a:pt x="45061" y="37886"/>
                  <a:pt x="45092" y="37815"/>
                  <a:pt x="45121" y="37747"/>
                </a:cubicBezTo>
                <a:cubicBezTo>
                  <a:pt x="45444" y="37770"/>
                  <a:pt x="45769" y="37780"/>
                  <a:pt x="46093" y="37780"/>
                </a:cubicBezTo>
                <a:cubicBezTo>
                  <a:pt x="46559" y="37780"/>
                  <a:pt x="47025" y="37759"/>
                  <a:pt x="47485" y="37724"/>
                </a:cubicBezTo>
                <a:close/>
                <a:moveTo>
                  <a:pt x="36881" y="37735"/>
                </a:moveTo>
                <a:lnTo>
                  <a:pt x="36881" y="37735"/>
                </a:lnTo>
                <a:cubicBezTo>
                  <a:pt x="37098" y="37797"/>
                  <a:pt x="37313" y="37857"/>
                  <a:pt x="37527" y="37915"/>
                </a:cubicBezTo>
                <a:lnTo>
                  <a:pt x="36946" y="38012"/>
                </a:lnTo>
                <a:cubicBezTo>
                  <a:pt x="36937" y="38001"/>
                  <a:pt x="36927" y="37991"/>
                  <a:pt x="36918" y="37981"/>
                </a:cubicBezTo>
                <a:cubicBezTo>
                  <a:pt x="36905" y="37899"/>
                  <a:pt x="36893" y="37817"/>
                  <a:pt x="36881" y="37735"/>
                </a:cubicBezTo>
                <a:close/>
                <a:moveTo>
                  <a:pt x="44734" y="37739"/>
                </a:moveTo>
                <a:lnTo>
                  <a:pt x="44734" y="37739"/>
                </a:lnTo>
                <a:cubicBezTo>
                  <a:pt x="44687" y="37818"/>
                  <a:pt x="44636" y="37898"/>
                  <a:pt x="44583" y="37981"/>
                </a:cubicBezTo>
                <a:lnTo>
                  <a:pt x="44479" y="37987"/>
                </a:lnTo>
                <a:cubicBezTo>
                  <a:pt x="44233" y="37999"/>
                  <a:pt x="43991" y="38014"/>
                  <a:pt x="43748" y="38026"/>
                </a:cubicBezTo>
                <a:cubicBezTo>
                  <a:pt x="43724" y="38026"/>
                  <a:pt x="43698" y="38024"/>
                  <a:pt x="43674" y="38020"/>
                </a:cubicBezTo>
                <a:cubicBezTo>
                  <a:pt x="43673" y="38019"/>
                  <a:pt x="43673" y="38018"/>
                  <a:pt x="43671" y="38018"/>
                </a:cubicBezTo>
                <a:cubicBezTo>
                  <a:pt x="43651" y="37999"/>
                  <a:pt x="43629" y="37982"/>
                  <a:pt x="43607" y="37964"/>
                </a:cubicBezTo>
                <a:cubicBezTo>
                  <a:pt x="44002" y="37928"/>
                  <a:pt x="44384" y="37849"/>
                  <a:pt x="44734" y="37739"/>
                </a:cubicBezTo>
                <a:close/>
                <a:moveTo>
                  <a:pt x="23928" y="36041"/>
                </a:moveTo>
                <a:lnTo>
                  <a:pt x="24279" y="36296"/>
                </a:lnTo>
                <a:cubicBezTo>
                  <a:pt x="24452" y="36619"/>
                  <a:pt x="24619" y="36954"/>
                  <a:pt x="24827" y="37289"/>
                </a:cubicBezTo>
                <a:lnTo>
                  <a:pt x="24886" y="37380"/>
                </a:lnTo>
                <a:cubicBezTo>
                  <a:pt x="24931" y="37603"/>
                  <a:pt x="24980" y="37823"/>
                  <a:pt x="25036" y="38044"/>
                </a:cubicBezTo>
                <a:lnTo>
                  <a:pt x="25012" y="38048"/>
                </a:lnTo>
                <a:cubicBezTo>
                  <a:pt x="24992" y="38002"/>
                  <a:pt x="24971" y="37957"/>
                  <a:pt x="24948" y="37911"/>
                </a:cubicBezTo>
                <a:cubicBezTo>
                  <a:pt x="24759" y="37577"/>
                  <a:pt x="24439" y="37274"/>
                  <a:pt x="24036" y="37030"/>
                </a:cubicBezTo>
                <a:cubicBezTo>
                  <a:pt x="23896" y="36945"/>
                  <a:pt x="23744" y="36870"/>
                  <a:pt x="23585" y="36798"/>
                </a:cubicBezTo>
                <a:cubicBezTo>
                  <a:pt x="23568" y="36665"/>
                  <a:pt x="23551" y="36531"/>
                  <a:pt x="23524" y="36398"/>
                </a:cubicBezTo>
                <a:lnTo>
                  <a:pt x="23523" y="36389"/>
                </a:lnTo>
                <a:cubicBezTo>
                  <a:pt x="23655" y="36273"/>
                  <a:pt x="23788" y="36156"/>
                  <a:pt x="23928" y="36041"/>
                </a:cubicBezTo>
                <a:close/>
                <a:moveTo>
                  <a:pt x="29232" y="38083"/>
                </a:moveTo>
                <a:lnTo>
                  <a:pt x="29232" y="38083"/>
                </a:lnTo>
                <a:cubicBezTo>
                  <a:pt x="29262" y="38086"/>
                  <a:pt x="29292" y="38091"/>
                  <a:pt x="29323" y="38095"/>
                </a:cubicBezTo>
                <a:cubicBezTo>
                  <a:pt x="29323" y="38097"/>
                  <a:pt x="29323" y="38099"/>
                  <a:pt x="29322" y="38101"/>
                </a:cubicBezTo>
                <a:cubicBezTo>
                  <a:pt x="29311" y="38102"/>
                  <a:pt x="29299" y="38102"/>
                  <a:pt x="29288" y="38104"/>
                </a:cubicBezTo>
                <a:cubicBezTo>
                  <a:pt x="29269" y="38097"/>
                  <a:pt x="29251" y="38090"/>
                  <a:pt x="29232" y="38083"/>
                </a:cubicBezTo>
                <a:close/>
                <a:moveTo>
                  <a:pt x="51358" y="37909"/>
                </a:moveTo>
                <a:lnTo>
                  <a:pt x="51358" y="37909"/>
                </a:lnTo>
                <a:cubicBezTo>
                  <a:pt x="51245" y="37964"/>
                  <a:pt x="51133" y="38023"/>
                  <a:pt x="51017" y="38074"/>
                </a:cubicBezTo>
                <a:cubicBezTo>
                  <a:pt x="50965" y="38097"/>
                  <a:pt x="50910" y="38118"/>
                  <a:pt x="50859" y="38140"/>
                </a:cubicBezTo>
                <a:cubicBezTo>
                  <a:pt x="50909" y="38072"/>
                  <a:pt x="50957" y="38001"/>
                  <a:pt x="51000" y="37928"/>
                </a:cubicBezTo>
                <a:lnTo>
                  <a:pt x="51358" y="37909"/>
                </a:lnTo>
                <a:close/>
                <a:moveTo>
                  <a:pt x="32323" y="38013"/>
                </a:moveTo>
                <a:lnTo>
                  <a:pt x="32323" y="38013"/>
                </a:lnTo>
                <a:cubicBezTo>
                  <a:pt x="32292" y="38080"/>
                  <a:pt x="32258" y="38150"/>
                  <a:pt x="32225" y="38219"/>
                </a:cubicBezTo>
                <a:cubicBezTo>
                  <a:pt x="32139" y="38204"/>
                  <a:pt x="32053" y="38187"/>
                  <a:pt x="31966" y="38171"/>
                </a:cubicBezTo>
                <a:cubicBezTo>
                  <a:pt x="32080" y="38113"/>
                  <a:pt x="32199" y="38061"/>
                  <a:pt x="32323" y="38013"/>
                </a:cubicBezTo>
                <a:close/>
                <a:moveTo>
                  <a:pt x="27985" y="37988"/>
                </a:moveTo>
                <a:cubicBezTo>
                  <a:pt x="28176" y="38065"/>
                  <a:pt x="28368" y="38143"/>
                  <a:pt x="28560" y="38217"/>
                </a:cubicBezTo>
                <a:cubicBezTo>
                  <a:pt x="28545" y="38221"/>
                  <a:pt x="28530" y="38227"/>
                  <a:pt x="28515" y="38231"/>
                </a:cubicBezTo>
                <a:cubicBezTo>
                  <a:pt x="28329" y="38159"/>
                  <a:pt x="28133" y="38097"/>
                  <a:pt x="27930" y="38048"/>
                </a:cubicBezTo>
                <a:cubicBezTo>
                  <a:pt x="27925" y="38047"/>
                  <a:pt x="27918" y="38046"/>
                  <a:pt x="27913" y="38044"/>
                </a:cubicBezTo>
                <a:cubicBezTo>
                  <a:pt x="27937" y="38025"/>
                  <a:pt x="27962" y="38007"/>
                  <a:pt x="27985" y="37988"/>
                </a:cubicBezTo>
                <a:close/>
                <a:moveTo>
                  <a:pt x="38266" y="38104"/>
                </a:moveTo>
                <a:cubicBezTo>
                  <a:pt x="38273" y="38106"/>
                  <a:pt x="38282" y="38108"/>
                  <a:pt x="38290" y="38110"/>
                </a:cubicBezTo>
                <a:cubicBezTo>
                  <a:pt x="38293" y="38113"/>
                  <a:pt x="38295" y="38119"/>
                  <a:pt x="38298" y="38123"/>
                </a:cubicBezTo>
                <a:cubicBezTo>
                  <a:pt x="38246" y="38132"/>
                  <a:pt x="38196" y="38140"/>
                  <a:pt x="38148" y="38149"/>
                </a:cubicBezTo>
                <a:cubicBezTo>
                  <a:pt x="37836" y="38208"/>
                  <a:pt x="37525" y="38265"/>
                  <a:pt x="37214" y="38325"/>
                </a:cubicBezTo>
                <a:cubicBezTo>
                  <a:pt x="37203" y="38309"/>
                  <a:pt x="37194" y="38296"/>
                  <a:pt x="37183" y="38281"/>
                </a:cubicBezTo>
                <a:lnTo>
                  <a:pt x="38266" y="38104"/>
                </a:lnTo>
                <a:close/>
                <a:moveTo>
                  <a:pt x="48570" y="38063"/>
                </a:moveTo>
                <a:cubicBezTo>
                  <a:pt x="48588" y="38128"/>
                  <a:pt x="48604" y="38194"/>
                  <a:pt x="48626" y="38259"/>
                </a:cubicBezTo>
                <a:cubicBezTo>
                  <a:pt x="48555" y="38295"/>
                  <a:pt x="48488" y="38334"/>
                  <a:pt x="48417" y="38372"/>
                </a:cubicBezTo>
                <a:cubicBezTo>
                  <a:pt x="48339" y="38276"/>
                  <a:pt x="48261" y="38181"/>
                  <a:pt x="48190" y="38084"/>
                </a:cubicBezTo>
                <a:lnTo>
                  <a:pt x="48570" y="38063"/>
                </a:lnTo>
                <a:close/>
                <a:moveTo>
                  <a:pt x="47731" y="38110"/>
                </a:moveTo>
                <a:cubicBezTo>
                  <a:pt x="47802" y="38210"/>
                  <a:pt x="47874" y="38309"/>
                  <a:pt x="47953" y="38410"/>
                </a:cubicBezTo>
                <a:cubicBezTo>
                  <a:pt x="47341" y="38392"/>
                  <a:pt x="46728" y="38382"/>
                  <a:pt x="46115" y="38382"/>
                </a:cubicBezTo>
                <a:cubicBezTo>
                  <a:pt x="45993" y="38382"/>
                  <a:pt x="45870" y="38383"/>
                  <a:pt x="45748" y="38384"/>
                </a:cubicBezTo>
                <a:cubicBezTo>
                  <a:pt x="45546" y="38336"/>
                  <a:pt x="45344" y="38291"/>
                  <a:pt x="45139" y="38252"/>
                </a:cubicBezTo>
                <a:lnTo>
                  <a:pt x="47731" y="38110"/>
                </a:lnTo>
                <a:close/>
                <a:moveTo>
                  <a:pt x="23624" y="37189"/>
                </a:moveTo>
                <a:lnTo>
                  <a:pt x="23624" y="37189"/>
                </a:lnTo>
                <a:cubicBezTo>
                  <a:pt x="23984" y="37387"/>
                  <a:pt x="24282" y="37633"/>
                  <a:pt x="24466" y="37908"/>
                </a:cubicBezTo>
                <a:cubicBezTo>
                  <a:pt x="24518" y="37984"/>
                  <a:pt x="24559" y="38062"/>
                  <a:pt x="24592" y="38143"/>
                </a:cubicBezTo>
                <a:cubicBezTo>
                  <a:pt x="24251" y="38222"/>
                  <a:pt x="23919" y="38318"/>
                  <a:pt x="23595" y="38420"/>
                </a:cubicBezTo>
                <a:cubicBezTo>
                  <a:pt x="23644" y="38010"/>
                  <a:pt x="23652" y="37599"/>
                  <a:pt x="23624" y="37189"/>
                </a:cubicBezTo>
                <a:close/>
                <a:moveTo>
                  <a:pt x="25640" y="38260"/>
                </a:moveTo>
                <a:cubicBezTo>
                  <a:pt x="25673" y="38292"/>
                  <a:pt x="25706" y="38323"/>
                  <a:pt x="25740" y="38352"/>
                </a:cubicBezTo>
                <a:cubicBezTo>
                  <a:pt x="25684" y="38381"/>
                  <a:pt x="25630" y="38412"/>
                  <a:pt x="25574" y="38440"/>
                </a:cubicBezTo>
                <a:cubicBezTo>
                  <a:pt x="25563" y="38401"/>
                  <a:pt x="25549" y="38361"/>
                  <a:pt x="25538" y="38320"/>
                </a:cubicBezTo>
                <a:cubicBezTo>
                  <a:pt x="25534" y="38307"/>
                  <a:pt x="25532" y="38292"/>
                  <a:pt x="25527" y="38279"/>
                </a:cubicBezTo>
                <a:cubicBezTo>
                  <a:pt x="25564" y="38273"/>
                  <a:pt x="25603" y="38266"/>
                  <a:pt x="25640" y="38260"/>
                </a:cubicBezTo>
                <a:close/>
                <a:moveTo>
                  <a:pt x="34499" y="37615"/>
                </a:moveTo>
                <a:cubicBezTo>
                  <a:pt x="34519" y="37615"/>
                  <a:pt x="34538" y="37615"/>
                  <a:pt x="34558" y="37615"/>
                </a:cubicBezTo>
                <a:cubicBezTo>
                  <a:pt x="34863" y="37615"/>
                  <a:pt x="35198" y="37672"/>
                  <a:pt x="35446" y="37676"/>
                </a:cubicBezTo>
                <a:cubicBezTo>
                  <a:pt x="35482" y="37676"/>
                  <a:pt x="35520" y="37676"/>
                  <a:pt x="35561" y="37677"/>
                </a:cubicBezTo>
                <a:cubicBezTo>
                  <a:pt x="35722" y="37839"/>
                  <a:pt x="35888" y="38001"/>
                  <a:pt x="36057" y="38160"/>
                </a:cubicBezTo>
                <a:lnTo>
                  <a:pt x="34288" y="38454"/>
                </a:lnTo>
                <a:lnTo>
                  <a:pt x="34222" y="38454"/>
                </a:lnTo>
                <a:cubicBezTo>
                  <a:pt x="34121" y="38334"/>
                  <a:pt x="34020" y="38215"/>
                  <a:pt x="33922" y="38095"/>
                </a:cubicBezTo>
                <a:cubicBezTo>
                  <a:pt x="33811" y="37957"/>
                  <a:pt x="33705" y="37819"/>
                  <a:pt x="33603" y="37680"/>
                </a:cubicBezTo>
                <a:cubicBezTo>
                  <a:pt x="33897" y="37638"/>
                  <a:pt x="34198" y="37615"/>
                  <a:pt x="34499" y="37615"/>
                </a:cubicBezTo>
                <a:close/>
                <a:moveTo>
                  <a:pt x="33119" y="37799"/>
                </a:moveTo>
                <a:cubicBezTo>
                  <a:pt x="33285" y="38025"/>
                  <a:pt x="33462" y="38248"/>
                  <a:pt x="33645" y="38470"/>
                </a:cubicBezTo>
                <a:cubicBezTo>
                  <a:pt x="33631" y="38470"/>
                  <a:pt x="33615" y="38471"/>
                  <a:pt x="33600" y="38471"/>
                </a:cubicBezTo>
                <a:cubicBezTo>
                  <a:pt x="33398" y="38434"/>
                  <a:pt x="33197" y="38397"/>
                  <a:pt x="32994" y="38361"/>
                </a:cubicBezTo>
                <a:cubicBezTo>
                  <a:pt x="32983" y="38279"/>
                  <a:pt x="32967" y="38195"/>
                  <a:pt x="32962" y="38113"/>
                </a:cubicBezTo>
                <a:cubicBezTo>
                  <a:pt x="32957" y="38023"/>
                  <a:pt x="32963" y="37932"/>
                  <a:pt x="32968" y="37844"/>
                </a:cubicBezTo>
                <a:cubicBezTo>
                  <a:pt x="32972" y="37843"/>
                  <a:pt x="32974" y="37841"/>
                  <a:pt x="32979" y="37841"/>
                </a:cubicBezTo>
                <a:lnTo>
                  <a:pt x="33119" y="37799"/>
                </a:lnTo>
                <a:close/>
                <a:moveTo>
                  <a:pt x="50460" y="37958"/>
                </a:moveTo>
                <a:lnTo>
                  <a:pt x="50460" y="37958"/>
                </a:lnTo>
                <a:cubicBezTo>
                  <a:pt x="50366" y="38096"/>
                  <a:pt x="50257" y="38230"/>
                  <a:pt x="50130" y="38355"/>
                </a:cubicBezTo>
                <a:cubicBezTo>
                  <a:pt x="50086" y="38399"/>
                  <a:pt x="50037" y="38439"/>
                  <a:pt x="49989" y="38482"/>
                </a:cubicBezTo>
                <a:cubicBezTo>
                  <a:pt x="49980" y="38486"/>
                  <a:pt x="49970" y="38488"/>
                  <a:pt x="49958" y="38493"/>
                </a:cubicBezTo>
                <a:cubicBezTo>
                  <a:pt x="49771" y="38482"/>
                  <a:pt x="49585" y="38470"/>
                  <a:pt x="49398" y="38460"/>
                </a:cubicBezTo>
                <a:cubicBezTo>
                  <a:pt x="49453" y="38366"/>
                  <a:pt x="49503" y="38270"/>
                  <a:pt x="49551" y="38175"/>
                </a:cubicBezTo>
                <a:cubicBezTo>
                  <a:pt x="49654" y="38115"/>
                  <a:pt x="49757" y="38053"/>
                  <a:pt x="49855" y="37991"/>
                </a:cubicBezTo>
                <a:lnTo>
                  <a:pt x="50460" y="37958"/>
                </a:lnTo>
                <a:close/>
                <a:moveTo>
                  <a:pt x="55564" y="37677"/>
                </a:moveTo>
                <a:lnTo>
                  <a:pt x="55564" y="37677"/>
                </a:lnTo>
                <a:cubicBezTo>
                  <a:pt x="55523" y="37702"/>
                  <a:pt x="55484" y="37728"/>
                  <a:pt x="55443" y="37750"/>
                </a:cubicBezTo>
                <a:cubicBezTo>
                  <a:pt x="55004" y="37975"/>
                  <a:pt x="54486" y="38137"/>
                  <a:pt x="53939" y="38282"/>
                </a:cubicBezTo>
                <a:cubicBezTo>
                  <a:pt x="53655" y="38362"/>
                  <a:pt x="53368" y="38435"/>
                  <a:pt x="53079" y="38506"/>
                </a:cubicBezTo>
                <a:cubicBezTo>
                  <a:pt x="53404" y="38227"/>
                  <a:pt x="53780" y="37974"/>
                  <a:pt x="54198" y="37752"/>
                </a:cubicBezTo>
                <a:lnTo>
                  <a:pt x="55564" y="37677"/>
                </a:lnTo>
                <a:close/>
                <a:moveTo>
                  <a:pt x="27662" y="38318"/>
                </a:moveTo>
                <a:lnTo>
                  <a:pt x="27662" y="38318"/>
                </a:lnTo>
                <a:cubicBezTo>
                  <a:pt x="27779" y="38342"/>
                  <a:pt x="27893" y="38372"/>
                  <a:pt x="28005" y="38404"/>
                </a:cubicBezTo>
                <a:cubicBezTo>
                  <a:pt x="27924" y="38437"/>
                  <a:pt x="27846" y="38472"/>
                  <a:pt x="27771" y="38509"/>
                </a:cubicBezTo>
                <a:cubicBezTo>
                  <a:pt x="27744" y="38438"/>
                  <a:pt x="27706" y="38375"/>
                  <a:pt x="27662" y="38318"/>
                </a:cubicBezTo>
                <a:close/>
                <a:moveTo>
                  <a:pt x="26643" y="38285"/>
                </a:moveTo>
                <a:lnTo>
                  <a:pt x="26643" y="38285"/>
                </a:lnTo>
                <a:cubicBezTo>
                  <a:pt x="26585" y="38374"/>
                  <a:pt x="26524" y="38460"/>
                  <a:pt x="26460" y="38546"/>
                </a:cubicBezTo>
                <a:cubicBezTo>
                  <a:pt x="26469" y="38487"/>
                  <a:pt x="26478" y="38427"/>
                  <a:pt x="26487" y="38368"/>
                </a:cubicBezTo>
                <a:cubicBezTo>
                  <a:pt x="26539" y="38341"/>
                  <a:pt x="26590" y="38313"/>
                  <a:pt x="26643" y="38285"/>
                </a:cubicBezTo>
                <a:close/>
                <a:moveTo>
                  <a:pt x="36302" y="38428"/>
                </a:moveTo>
                <a:cubicBezTo>
                  <a:pt x="36309" y="38481"/>
                  <a:pt x="36315" y="38531"/>
                  <a:pt x="36324" y="38582"/>
                </a:cubicBezTo>
                <a:cubicBezTo>
                  <a:pt x="36142" y="38555"/>
                  <a:pt x="35960" y="38533"/>
                  <a:pt x="35775" y="38515"/>
                </a:cubicBezTo>
                <a:lnTo>
                  <a:pt x="36302" y="38428"/>
                </a:lnTo>
                <a:close/>
                <a:moveTo>
                  <a:pt x="53376" y="37797"/>
                </a:moveTo>
                <a:lnTo>
                  <a:pt x="53376" y="37797"/>
                </a:lnTo>
                <a:cubicBezTo>
                  <a:pt x="53116" y="37965"/>
                  <a:pt x="52877" y="38146"/>
                  <a:pt x="52660" y="38337"/>
                </a:cubicBezTo>
                <a:lnTo>
                  <a:pt x="52594" y="38355"/>
                </a:lnTo>
                <a:lnTo>
                  <a:pt x="52065" y="38493"/>
                </a:lnTo>
                <a:lnTo>
                  <a:pt x="51802" y="38565"/>
                </a:lnTo>
                <a:lnTo>
                  <a:pt x="51645" y="38609"/>
                </a:lnTo>
                <a:cubicBezTo>
                  <a:pt x="51486" y="38596"/>
                  <a:pt x="51327" y="38585"/>
                  <a:pt x="51167" y="38573"/>
                </a:cubicBezTo>
                <a:cubicBezTo>
                  <a:pt x="51668" y="38352"/>
                  <a:pt x="52144" y="38108"/>
                  <a:pt x="52587" y="37841"/>
                </a:cubicBezTo>
                <a:lnTo>
                  <a:pt x="53376" y="37797"/>
                </a:lnTo>
                <a:close/>
                <a:moveTo>
                  <a:pt x="29168" y="38453"/>
                </a:moveTo>
                <a:cubicBezTo>
                  <a:pt x="29205" y="38466"/>
                  <a:pt x="29242" y="38482"/>
                  <a:pt x="29280" y="38497"/>
                </a:cubicBezTo>
                <a:cubicBezTo>
                  <a:pt x="29275" y="38549"/>
                  <a:pt x="29268" y="38603"/>
                  <a:pt x="29262" y="38656"/>
                </a:cubicBezTo>
                <a:cubicBezTo>
                  <a:pt x="29185" y="38592"/>
                  <a:pt x="29104" y="38532"/>
                  <a:pt x="29015" y="38477"/>
                </a:cubicBezTo>
                <a:cubicBezTo>
                  <a:pt x="29065" y="38470"/>
                  <a:pt x="29117" y="38460"/>
                  <a:pt x="29168" y="38453"/>
                </a:cubicBezTo>
                <a:close/>
                <a:moveTo>
                  <a:pt x="25118" y="38346"/>
                </a:moveTo>
                <a:cubicBezTo>
                  <a:pt x="25146" y="38445"/>
                  <a:pt x="25171" y="38544"/>
                  <a:pt x="25199" y="38642"/>
                </a:cubicBezTo>
                <a:cubicBezTo>
                  <a:pt x="25161" y="38663"/>
                  <a:pt x="25124" y="38683"/>
                  <a:pt x="25086" y="38702"/>
                </a:cubicBezTo>
                <a:cubicBezTo>
                  <a:pt x="25110" y="38586"/>
                  <a:pt x="25110" y="38470"/>
                  <a:pt x="25093" y="38352"/>
                </a:cubicBezTo>
                <a:cubicBezTo>
                  <a:pt x="25101" y="38351"/>
                  <a:pt x="25110" y="38348"/>
                  <a:pt x="25118" y="38346"/>
                </a:cubicBezTo>
                <a:close/>
                <a:moveTo>
                  <a:pt x="38557" y="38533"/>
                </a:moveTo>
                <a:cubicBezTo>
                  <a:pt x="38581" y="38566"/>
                  <a:pt x="38604" y="38597"/>
                  <a:pt x="38628" y="38629"/>
                </a:cubicBezTo>
                <a:cubicBezTo>
                  <a:pt x="38609" y="38655"/>
                  <a:pt x="38589" y="38680"/>
                  <a:pt x="38568" y="38706"/>
                </a:cubicBezTo>
                <a:cubicBezTo>
                  <a:pt x="38543" y="38699"/>
                  <a:pt x="38515" y="38691"/>
                  <a:pt x="38486" y="38682"/>
                </a:cubicBezTo>
                <a:lnTo>
                  <a:pt x="38268" y="38611"/>
                </a:lnTo>
                <a:cubicBezTo>
                  <a:pt x="38259" y="38609"/>
                  <a:pt x="38255" y="38608"/>
                  <a:pt x="38249" y="38607"/>
                </a:cubicBezTo>
                <a:cubicBezTo>
                  <a:pt x="38265" y="38596"/>
                  <a:pt x="38281" y="38585"/>
                  <a:pt x="38297" y="38574"/>
                </a:cubicBezTo>
                <a:cubicBezTo>
                  <a:pt x="38327" y="38570"/>
                  <a:pt x="38357" y="38566"/>
                  <a:pt x="38376" y="38560"/>
                </a:cubicBezTo>
                <a:cubicBezTo>
                  <a:pt x="38439" y="38549"/>
                  <a:pt x="38497" y="38542"/>
                  <a:pt x="38557" y="38533"/>
                </a:cubicBezTo>
                <a:close/>
                <a:moveTo>
                  <a:pt x="21023" y="36624"/>
                </a:moveTo>
                <a:cubicBezTo>
                  <a:pt x="21535" y="36624"/>
                  <a:pt x="22042" y="36672"/>
                  <a:pt x="22511" y="36777"/>
                </a:cubicBezTo>
                <a:cubicBezTo>
                  <a:pt x="22450" y="36841"/>
                  <a:pt x="22386" y="36903"/>
                  <a:pt x="22327" y="36966"/>
                </a:cubicBezTo>
                <a:cubicBezTo>
                  <a:pt x="21817" y="37519"/>
                  <a:pt x="21379" y="38102"/>
                  <a:pt x="21033" y="38706"/>
                </a:cubicBezTo>
                <a:cubicBezTo>
                  <a:pt x="21032" y="38707"/>
                  <a:pt x="21032" y="38711"/>
                  <a:pt x="21030" y="38712"/>
                </a:cubicBezTo>
                <a:cubicBezTo>
                  <a:pt x="20925" y="38691"/>
                  <a:pt x="20819" y="38674"/>
                  <a:pt x="20713" y="38652"/>
                </a:cubicBezTo>
                <a:cubicBezTo>
                  <a:pt x="20157" y="38533"/>
                  <a:pt x="19614" y="38390"/>
                  <a:pt x="19089" y="38224"/>
                </a:cubicBezTo>
                <a:cubicBezTo>
                  <a:pt x="18957" y="38183"/>
                  <a:pt x="18832" y="38143"/>
                  <a:pt x="18712" y="38099"/>
                </a:cubicBezTo>
                <a:cubicBezTo>
                  <a:pt x="18677" y="37905"/>
                  <a:pt x="18660" y="37709"/>
                  <a:pt x="18657" y="37512"/>
                </a:cubicBezTo>
                <a:cubicBezTo>
                  <a:pt x="18811" y="37494"/>
                  <a:pt x="18967" y="37467"/>
                  <a:pt x="19119" y="37424"/>
                </a:cubicBezTo>
                <a:cubicBezTo>
                  <a:pt x="19476" y="37332"/>
                  <a:pt x="19795" y="37147"/>
                  <a:pt x="19981" y="36924"/>
                </a:cubicBezTo>
                <a:cubicBezTo>
                  <a:pt x="20047" y="36843"/>
                  <a:pt x="20091" y="36758"/>
                  <a:pt x="20125" y="36673"/>
                </a:cubicBezTo>
                <a:cubicBezTo>
                  <a:pt x="20167" y="36668"/>
                  <a:pt x="20210" y="36663"/>
                  <a:pt x="20252" y="36660"/>
                </a:cubicBezTo>
                <a:cubicBezTo>
                  <a:pt x="20507" y="36636"/>
                  <a:pt x="20766" y="36624"/>
                  <a:pt x="21023" y="36624"/>
                </a:cubicBezTo>
                <a:close/>
                <a:moveTo>
                  <a:pt x="31239" y="38640"/>
                </a:moveTo>
                <a:cubicBezTo>
                  <a:pt x="31284" y="38655"/>
                  <a:pt x="31332" y="38668"/>
                  <a:pt x="31379" y="38683"/>
                </a:cubicBezTo>
                <a:cubicBezTo>
                  <a:pt x="31303" y="38695"/>
                  <a:pt x="31227" y="38706"/>
                  <a:pt x="31148" y="38718"/>
                </a:cubicBezTo>
                <a:cubicBezTo>
                  <a:pt x="31164" y="38704"/>
                  <a:pt x="31179" y="38689"/>
                  <a:pt x="31195" y="38674"/>
                </a:cubicBezTo>
                <a:cubicBezTo>
                  <a:pt x="31208" y="38662"/>
                  <a:pt x="31224" y="38652"/>
                  <a:pt x="31239" y="38640"/>
                </a:cubicBezTo>
                <a:close/>
                <a:moveTo>
                  <a:pt x="39710" y="38413"/>
                </a:moveTo>
                <a:cubicBezTo>
                  <a:pt x="39881" y="38445"/>
                  <a:pt x="40050" y="38476"/>
                  <a:pt x="40222" y="38505"/>
                </a:cubicBezTo>
                <a:cubicBezTo>
                  <a:pt x="40414" y="38536"/>
                  <a:pt x="40607" y="38566"/>
                  <a:pt x="40799" y="38595"/>
                </a:cubicBezTo>
                <a:cubicBezTo>
                  <a:pt x="40300" y="38634"/>
                  <a:pt x="39803" y="38679"/>
                  <a:pt x="39307" y="38731"/>
                </a:cubicBezTo>
                <a:cubicBezTo>
                  <a:pt x="39274" y="38695"/>
                  <a:pt x="39244" y="38658"/>
                  <a:pt x="39214" y="38623"/>
                </a:cubicBezTo>
                <a:cubicBezTo>
                  <a:pt x="39258" y="38562"/>
                  <a:pt x="39306" y="38502"/>
                  <a:pt x="39350" y="38442"/>
                </a:cubicBezTo>
                <a:cubicBezTo>
                  <a:pt x="39404" y="38437"/>
                  <a:pt x="39456" y="38433"/>
                  <a:pt x="39511" y="38427"/>
                </a:cubicBezTo>
                <a:cubicBezTo>
                  <a:pt x="39576" y="38422"/>
                  <a:pt x="39643" y="38417"/>
                  <a:pt x="39710" y="38413"/>
                </a:cubicBezTo>
                <a:close/>
                <a:moveTo>
                  <a:pt x="47130" y="38720"/>
                </a:moveTo>
                <a:lnTo>
                  <a:pt x="47130" y="38720"/>
                </a:lnTo>
                <a:cubicBezTo>
                  <a:pt x="47305" y="38724"/>
                  <a:pt x="47480" y="38726"/>
                  <a:pt x="47656" y="38729"/>
                </a:cubicBezTo>
                <a:cubicBezTo>
                  <a:pt x="47648" y="38734"/>
                  <a:pt x="47639" y="38738"/>
                  <a:pt x="47632" y="38740"/>
                </a:cubicBezTo>
                <a:lnTo>
                  <a:pt x="47476" y="38806"/>
                </a:lnTo>
                <a:lnTo>
                  <a:pt x="47130" y="38720"/>
                </a:lnTo>
                <a:close/>
                <a:moveTo>
                  <a:pt x="22664" y="37239"/>
                </a:moveTo>
                <a:lnTo>
                  <a:pt x="22664" y="37239"/>
                </a:lnTo>
                <a:cubicBezTo>
                  <a:pt x="22654" y="37736"/>
                  <a:pt x="22659" y="38233"/>
                  <a:pt x="22678" y="38729"/>
                </a:cubicBezTo>
                <a:cubicBezTo>
                  <a:pt x="22580" y="38765"/>
                  <a:pt x="22483" y="38798"/>
                  <a:pt x="22384" y="38836"/>
                </a:cubicBezTo>
                <a:cubicBezTo>
                  <a:pt x="22330" y="38859"/>
                  <a:pt x="22278" y="38884"/>
                  <a:pt x="22227" y="38909"/>
                </a:cubicBezTo>
                <a:cubicBezTo>
                  <a:pt x="21988" y="38879"/>
                  <a:pt x="21749" y="38844"/>
                  <a:pt x="21514" y="38804"/>
                </a:cubicBezTo>
                <a:cubicBezTo>
                  <a:pt x="21531" y="38773"/>
                  <a:pt x="21548" y="38740"/>
                  <a:pt x="21566" y="38710"/>
                </a:cubicBezTo>
                <a:cubicBezTo>
                  <a:pt x="21868" y="38200"/>
                  <a:pt x="22239" y="37710"/>
                  <a:pt x="22664" y="37239"/>
                </a:cubicBezTo>
                <a:close/>
                <a:moveTo>
                  <a:pt x="29979" y="38749"/>
                </a:moveTo>
                <a:cubicBezTo>
                  <a:pt x="30016" y="38762"/>
                  <a:pt x="30051" y="38775"/>
                  <a:pt x="30088" y="38788"/>
                </a:cubicBezTo>
                <a:cubicBezTo>
                  <a:pt x="30089" y="38794"/>
                  <a:pt x="30093" y="38800"/>
                  <a:pt x="30094" y="38806"/>
                </a:cubicBezTo>
                <a:cubicBezTo>
                  <a:pt x="30098" y="38844"/>
                  <a:pt x="30095" y="38882"/>
                  <a:pt x="30088" y="38919"/>
                </a:cubicBezTo>
                <a:cubicBezTo>
                  <a:pt x="30030" y="38931"/>
                  <a:pt x="29975" y="38944"/>
                  <a:pt x="29918" y="38956"/>
                </a:cubicBezTo>
                <a:cubicBezTo>
                  <a:pt x="29938" y="38886"/>
                  <a:pt x="29957" y="38819"/>
                  <a:pt x="29979" y="38749"/>
                </a:cubicBezTo>
                <a:close/>
                <a:moveTo>
                  <a:pt x="27253" y="38531"/>
                </a:moveTo>
                <a:cubicBezTo>
                  <a:pt x="27264" y="38549"/>
                  <a:pt x="27276" y="38570"/>
                  <a:pt x="27281" y="38590"/>
                </a:cubicBezTo>
                <a:cubicBezTo>
                  <a:pt x="27313" y="38712"/>
                  <a:pt x="27223" y="38815"/>
                  <a:pt x="27031" y="38887"/>
                </a:cubicBezTo>
                <a:cubicBezTo>
                  <a:pt x="26926" y="38925"/>
                  <a:pt x="26805" y="38955"/>
                  <a:pt x="26675" y="38977"/>
                </a:cubicBezTo>
                <a:cubicBezTo>
                  <a:pt x="26708" y="38940"/>
                  <a:pt x="26741" y="38901"/>
                  <a:pt x="26774" y="38863"/>
                </a:cubicBezTo>
                <a:cubicBezTo>
                  <a:pt x="26936" y="38754"/>
                  <a:pt x="27095" y="38642"/>
                  <a:pt x="27253" y="38531"/>
                </a:cubicBezTo>
                <a:close/>
                <a:moveTo>
                  <a:pt x="35502" y="38815"/>
                </a:moveTo>
                <a:lnTo>
                  <a:pt x="35502" y="38815"/>
                </a:lnTo>
                <a:cubicBezTo>
                  <a:pt x="35797" y="38840"/>
                  <a:pt x="36091" y="38875"/>
                  <a:pt x="36376" y="38922"/>
                </a:cubicBezTo>
                <a:cubicBezTo>
                  <a:pt x="36379" y="38941"/>
                  <a:pt x="36384" y="38960"/>
                  <a:pt x="36387" y="38978"/>
                </a:cubicBezTo>
                <a:lnTo>
                  <a:pt x="36256" y="38953"/>
                </a:lnTo>
                <a:cubicBezTo>
                  <a:pt x="36004" y="38907"/>
                  <a:pt x="35754" y="38862"/>
                  <a:pt x="35502" y="38815"/>
                </a:cubicBezTo>
                <a:close/>
                <a:moveTo>
                  <a:pt x="58078" y="37540"/>
                </a:moveTo>
                <a:lnTo>
                  <a:pt x="58078" y="37540"/>
                </a:lnTo>
                <a:cubicBezTo>
                  <a:pt x="58072" y="37756"/>
                  <a:pt x="58063" y="37971"/>
                  <a:pt x="58051" y="38187"/>
                </a:cubicBezTo>
                <a:cubicBezTo>
                  <a:pt x="58049" y="38227"/>
                  <a:pt x="58045" y="38265"/>
                  <a:pt x="58041" y="38303"/>
                </a:cubicBezTo>
                <a:cubicBezTo>
                  <a:pt x="57801" y="38530"/>
                  <a:pt x="57559" y="38755"/>
                  <a:pt x="57297" y="38971"/>
                </a:cubicBezTo>
                <a:lnTo>
                  <a:pt x="57270" y="38993"/>
                </a:lnTo>
                <a:cubicBezTo>
                  <a:pt x="57300" y="38869"/>
                  <a:pt x="57325" y="38744"/>
                  <a:pt x="57340" y="38618"/>
                </a:cubicBezTo>
                <a:cubicBezTo>
                  <a:pt x="57378" y="38276"/>
                  <a:pt x="57358" y="37927"/>
                  <a:pt x="57260" y="37584"/>
                </a:cubicBezTo>
                <a:lnTo>
                  <a:pt x="58078" y="37540"/>
                </a:lnTo>
                <a:close/>
                <a:moveTo>
                  <a:pt x="26033" y="38614"/>
                </a:moveTo>
                <a:lnTo>
                  <a:pt x="26216" y="38773"/>
                </a:lnTo>
                <a:cubicBezTo>
                  <a:pt x="26075" y="38865"/>
                  <a:pt x="25933" y="38960"/>
                  <a:pt x="25788" y="39051"/>
                </a:cubicBezTo>
                <a:cubicBezTo>
                  <a:pt x="25781" y="39051"/>
                  <a:pt x="25773" y="39051"/>
                  <a:pt x="25766" y="39053"/>
                </a:cubicBezTo>
                <a:cubicBezTo>
                  <a:pt x="25738" y="38969"/>
                  <a:pt x="25709" y="38886"/>
                  <a:pt x="25683" y="38802"/>
                </a:cubicBezTo>
                <a:cubicBezTo>
                  <a:pt x="25800" y="38739"/>
                  <a:pt x="25917" y="38677"/>
                  <a:pt x="26033" y="38614"/>
                </a:cubicBezTo>
                <a:close/>
                <a:moveTo>
                  <a:pt x="43161" y="38868"/>
                </a:moveTo>
                <a:lnTo>
                  <a:pt x="43161" y="38868"/>
                </a:lnTo>
                <a:cubicBezTo>
                  <a:pt x="43190" y="38870"/>
                  <a:pt x="43220" y="38871"/>
                  <a:pt x="43249" y="38874"/>
                </a:cubicBezTo>
                <a:cubicBezTo>
                  <a:pt x="43282" y="38901"/>
                  <a:pt x="43315" y="38929"/>
                  <a:pt x="43350" y="38956"/>
                </a:cubicBezTo>
                <a:cubicBezTo>
                  <a:pt x="43353" y="38989"/>
                  <a:pt x="43356" y="39021"/>
                  <a:pt x="43358" y="39055"/>
                </a:cubicBezTo>
                <a:cubicBezTo>
                  <a:pt x="43281" y="38996"/>
                  <a:pt x="43217" y="38934"/>
                  <a:pt x="43161" y="38868"/>
                </a:cubicBezTo>
                <a:close/>
                <a:moveTo>
                  <a:pt x="24660" y="38448"/>
                </a:moveTo>
                <a:cubicBezTo>
                  <a:pt x="24670" y="38601"/>
                  <a:pt x="24643" y="38751"/>
                  <a:pt x="24568" y="38892"/>
                </a:cubicBezTo>
                <a:cubicBezTo>
                  <a:pt x="24546" y="38936"/>
                  <a:pt x="24518" y="38980"/>
                  <a:pt x="24488" y="39024"/>
                </a:cubicBezTo>
                <a:cubicBezTo>
                  <a:pt x="24461" y="39039"/>
                  <a:pt x="24434" y="39053"/>
                  <a:pt x="24408" y="39067"/>
                </a:cubicBezTo>
                <a:cubicBezTo>
                  <a:pt x="24235" y="39065"/>
                  <a:pt x="24064" y="39062"/>
                  <a:pt x="23892" y="39055"/>
                </a:cubicBezTo>
                <a:cubicBezTo>
                  <a:pt x="23760" y="39050"/>
                  <a:pt x="23628" y="39039"/>
                  <a:pt x="23496" y="39029"/>
                </a:cubicBezTo>
                <a:cubicBezTo>
                  <a:pt x="23513" y="38944"/>
                  <a:pt x="23527" y="38857"/>
                  <a:pt x="23542" y="38771"/>
                </a:cubicBezTo>
                <a:cubicBezTo>
                  <a:pt x="23590" y="38755"/>
                  <a:pt x="23638" y="38738"/>
                  <a:pt x="23685" y="38723"/>
                </a:cubicBezTo>
                <a:cubicBezTo>
                  <a:pt x="24004" y="38620"/>
                  <a:pt x="24331" y="38527"/>
                  <a:pt x="24660" y="38448"/>
                </a:cubicBezTo>
                <a:close/>
                <a:moveTo>
                  <a:pt x="25315" y="39001"/>
                </a:moveTo>
                <a:cubicBezTo>
                  <a:pt x="25322" y="39023"/>
                  <a:pt x="25330" y="39044"/>
                  <a:pt x="25339" y="39067"/>
                </a:cubicBezTo>
                <a:cubicBezTo>
                  <a:pt x="25286" y="39067"/>
                  <a:pt x="25237" y="39067"/>
                  <a:pt x="25187" y="39069"/>
                </a:cubicBezTo>
                <a:cubicBezTo>
                  <a:pt x="25230" y="39045"/>
                  <a:pt x="25271" y="39024"/>
                  <a:pt x="25315" y="39001"/>
                </a:cubicBezTo>
                <a:close/>
                <a:moveTo>
                  <a:pt x="48320" y="38830"/>
                </a:moveTo>
                <a:cubicBezTo>
                  <a:pt x="48355" y="38865"/>
                  <a:pt x="48390" y="38904"/>
                  <a:pt x="48425" y="38941"/>
                </a:cubicBezTo>
                <a:cubicBezTo>
                  <a:pt x="48204" y="38993"/>
                  <a:pt x="47981" y="39040"/>
                  <a:pt x="47755" y="39082"/>
                </a:cubicBezTo>
                <a:cubicBezTo>
                  <a:pt x="47831" y="39050"/>
                  <a:pt x="47910" y="39018"/>
                  <a:pt x="47984" y="38985"/>
                </a:cubicBezTo>
                <a:lnTo>
                  <a:pt x="48193" y="38985"/>
                </a:lnTo>
                <a:lnTo>
                  <a:pt x="48055" y="38952"/>
                </a:lnTo>
                <a:cubicBezTo>
                  <a:pt x="48144" y="38911"/>
                  <a:pt x="48233" y="38870"/>
                  <a:pt x="48320" y="38830"/>
                </a:cubicBezTo>
                <a:close/>
                <a:moveTo>
                  <a:pt x="50478" y="38855"/>
                </a:moveTo>
                <a:cubicBezTo>
                  <a:pt x="50581" y="38862"/>
                  <a:pt x="50684" y="38871"/>
                  <a:pt x="50785" y="38879"/>
                </a:cubicBezTo>
                <a:cubicBezTo>
                  <a:pt x="50589" y="38944"/>
                  <a:pt x="50396" y="39011"/>
                  <a:pt x="50205" y="39080"/>
                </a:cubicBezTo>
                <a:cubicBezTo>
                  <a:pt x="50025" y="39109"/>
                  <a:pt x="49846" y="39137"/>
                  <a:pt x="49665" y="39162"/>
                </a:cubicBezTo>
                <a:cubicBezTo>
                  <a:pt x="49699" y="39142"/>
                  <a:pt x="49733" y="39122"/>
                  <a:pt x="49767" y="39102"/>
                </a:cubicBezTo>
                <a:cubicBezTo>
                  <a:pt x="50009" y="39024"/>
                  <a:pt x="50244" y="38942"/>
                  <a:pt x="50478" y="38855"/>
                </a:cubicBezTo>
                <a:close/>
                <a:moveTo>
                  <a:pt x="44508" y="38946"/>
                </a:moveTo>
                <a:lnTo>
                  <a:pt x="44508" y="38946"/>
                </a:lnTo>
                <a:cubicBezTo>
                  <a:pt x="44945" y="38961"/>
                  <a:pt x="45385" y="38972"/>
                  <a:pt x="45822" y="38975"/>
                </a:cubicBezTo>
                <a:lnTo>
                  <a:pt x="47045" y="38980"/>
                </a:lnTo>
                <a:cubicBezTo>
                  <a:pt x="46984" y="39004"/>
                  <a:pt x="46925" y="39028"/>
                  <a:pt x="46863" y="39050"/>
                </a:cubicBezTo>
                <a:lnTo>
                  <a:pt x="46470" y="39195"/>
                </a:lnTo>
                <a:cubicBezTo>
                  <a:pt x="46411" y="39214"/>
                  <a:pt x="46350" y="39234"/>
                  <a:pt x="46287" y="39253"/>
                </a:cubicBezTo>
                <a:cubicBezTo>
                  <a:pt x="46237" y="39254"/>
                  <a:pt x="46187" y="39254"/>
                  <a:pt x="46136" y="39254"/>
                </a:cubicBezTo>
                <a:cubicBezTo>
                  <a:pt x="45928" y="39254"/>
                  <a:pt x="45721" y="39244"/>
                  <a:pt x="45522" y="39220"/>
                </a:cubicBezTo>
                <a:cubicBezTo>
                  <a:pt x="45156" y="39176"/>
                  <a:pt x="44814" y="39077"/>
                  <a:pt x="44508" y="38946"/>
                </a:cubicBezTo>
                <a:close/>
                <a:moveTo>
                  <a:pt x="10777" y="35495"/>
                </a:moveTo>
                <a:cubicBezTo>
                  <a:pt x="11004" y="35518"/>
                  <a:pt x="11233" y="35540"/>
                  <a:pt x="11461" y="35561"/>
                </a:cubicBezTo>
                <a:cubicBezTo>
                  <a:pt x="11559" y="35569"/>
                  <a:pt x="11657" y="35576"/>
                  <a:pt x="11756" y="35584"/>
                </a:cubicBezTo>
                <a:cubicBezTo>
                  <a:pt x="12100" y="35780"/>
                  <a:pt x="12454" y="35958"/>
                  <a:pt x="12825" y="36132"/>
                </a:cubicBezTo>
                <a:cubicBezTo>
                  <a:pt x="13846" y="36602"/>
                  <a:pt x="14964" y="36988"/>
                  <a:pt x="16145" y="37268"/>
                </a:cubicBezTo>
                <a:cubicBezTo>
                  <a:pt x="16509" y="37356"/>
                  <a:pt x="16904" y="37443"/>
                  <a:pt x="17320" y="37495"/>
                </a:cubicBezTo>
                <a:cubicBezTo>
                  <a:pt x="17340" y="37687"/>
                  <a:pt x="17488" y="37859"/>
                  <a:pt x="17655" y="37987"/>
                </a:cubicBezTo>
                <a:cubicBezTo>
                  <a:pt x="17833" y="38123"/>
                  <a:pt x="18038" y="38228"/>
                  <a:pt x="18255" y="38318"/>
                </a:cubicBezTo>
                <a:cubicBezTo>
                  <a:pt x="18323" y="38614"/>
                  <a:pt x="18443" y="38907"/>
                  <a:pt x="18618" y="39186"/>
                </a:cubicBezTo>
                <a:cubicBezTo>
                  <a:pt x="18631" y="39209"/>
                  <a:pt x="18649" y="39231"/>
                  <a:pt x="18664" y="39255"/>
                </a:cubicBezTo>
                <a:cubicBezTo>
                  <a:pt x="18297" y="39181"/>
                  <a:pt x="17933" y="39102"/>
                  <a:pt x="17575" y="39015"/>
                </a:cubicBezTo>
                <a:cubicBezTo>
                  <a:pt x="15878" y="38606"/>
                  <a:pt x="14253" y="38062"/>
                  <a:pt x="12796" y="37370"/>
                </a:cubicBezTo>
                <a:lnTo>
                  <a:pt x="12250" y="37109"/>
                </a:lnTo>
                <a:cubicBezTo>
                  <a:pt x="12075" y="37021"/>
                  <a:pt x="11903" y="36925"/>
                  <a:pt x="11743" y="36827"/>
                </a:cubicBezTo>
                <a:cubicBezTo>
                  <a:pt x="11424" y="36628"/>
                  <a:pt x="11134" y="36406"/>
                  <a:pt x="10946" y="36154"/>
                </a:cubicBezTo>
                <a:cubicBezTo>
                  <a:pt x="10784" y="35948"/>
                  <a:pt x="10719" y="35717"/>
                  <a:pt x="10777" y="35495"/>
                </a:cubicBezTo>
                <a:close/>
                <a:moveTo>
                  <a:pt x="34760" y="39046"/>
                </a:moveTo>
                <a:lnTo>
                  <a:pt x="34760" y="39046"/>
                </a:lnTo>
                <a:cubicBezTo>
                  <a:pt x="35055" y="39101"/>
                  <a:pt x="35350" y="39156"/>
                  <a:pt x="35645" y="39209"/>
                </a:cubicBezTo>
                <a:cubicBezTo>
                  <a:pt x="35435" y="39244"/>
                  <a:pt x="35228" y="39279"/>
                  <a:pt x="35019" y="39315"/>
                </a:cubicBezTo>
                <a:cubicBezTo>
                  <a:pt x="34930" y="39227"/>
                  <a:pt x="34844" y="39137"/>
                  <a:pt x="34760" y="39046"/>
                </a:cubicBezTo>
                <a:close/>
                <a:moveTo>
                  <a:pt x="42469" y="38816"/>
                </a:moveTo>
                <a:cubicBezTo>
                  <a:pt x="42448" y="38876"/>
                  <a:pt x="42428" y="38936"/>
                  <a:pt x="42409" y="38996"/>
                </a:cubicBezTo>
                <a:cubicBezTo>
                  <a:pt x="42382" y="39136"/>
                  <a:pt x="42362" y="39277"/>
                  <a:pt x="42351" y="39415"/>
                </a:cubicBezTo>
                <a:cubicBezTo>
                  <a:pt x="41506" y="39323"/>
                  <a:pt x="40672" y="39190"/>
                  <a:pt x="39862" y="39017"/>
                </a:cubicBezTo>
                <a:cubicBezTo>
                  <a:pt x="40429" y="38963"/>
                  <a:pt x="40996" y="38912"/>
                  <a:pt x="41565" y="38871"/>
                </a:cubicBezTo>
                <a:cubicBezTo>
                  <a:pt x="41866" y="38849"/>
                  <a:pt x="42168" y="38833"/>
                  <a:pt x="42469" y="38816"/>
                </a:cubicBezTo>
                <a:close/>
                <a:moveTo>
                  <a:pt x="42890" y="39200"/>
                </a:moveTo>
                <a:cubicBezTo>
                  <a:pt x="42898" y="39207"/>
                  <a:pt x="42905" y="39214"/>
                  <a:pt x="42913" y="39223"/>
                </a:cubicBezTo>
                <a:cubicBezTo>
                  <a:pt x="43033" y="39323"/>
                  <a:pt x="43179" y="39408"/>
                  <a:pt x="43337" y="39480"/>
                </a:cubicBezTo>
                <a:cubicBezTo>
                  <a:pt x="43336" y="39489"/>
                  <a:pt x="43334" y="39496"/>
                  <a:pt x="43334" y="39503"/>
                </a:cubicBezTo>
                <a:cubicBezTo>
                  <a:pt x="43222" y="39495"/>
                  <a:pt x="43111" y="39486"/>
                  <a:pt x="42998" y="39478"/>
                </a:cubicBezTo>
                <a:cubicBezTo>
                  <a:pt x="42951" y="39474"/>
                  <a:pt x="42904" y="39470"/>
                  <a:pt x="42857" y="39465"/>
                </a:cubicBezTo>
                <a:cubicBezTo>
                  <a:pt x="42863" y="39377"/>
                  <a:pt x="42874" y="39289"/>
                  <a:pt x="42890" y="39200"/>
                </a:cubicBezTo>
                <a:close/>
                <a:moveTo>
                  <a:pt x="33720" y="38856"/>
                </a:moveTo>
                <a:cubicBezTo>
                  <a:pt x="33825" y="38875"/>
                  <a:pt x="33931" y="38895"/>
                  <a:pt x="34034" y="38913"/>
                </a:cubicBezTo>
                <a:cubicBezTo>
                  <a:pt x="34056" y="38936"/>
                  <a:pt x="34075" y="38961"/>
                  <a:pt x="34096" y="38984"/>
                </a:cubicBezTo>
                <a:cubicBezTo>
                  <a:pt x="34234" y="39125"/>
                  <a:pt x="34359" y="39265"/>
                  <a:pt x="34494" y="39405"/>
                </a:cubicBezTo>
                <a:cubicBezTo>
                  <a:pt x="34206" y="39458"/>
                  <a:pt x="33920" y="39512"/>
                  <a:pt x="33633" y="39568"/>
                </a:cubicBezTo>
                <a:cubicBezTo>
                  <a:pt x="33571" y="39549"/>
                  <a:pt x="33506" y="39528"/>
                  <a:pt x="33442" y="39511"/>
                </a:cubicBezTo>
                <a:cubicBezTo>
                  <a:pt x="33405" y="39471"/>
                  <a:pt x="33366" y="39431"/>
                  <a:pt x="33327" y="39393"/>
                </a:cubicBezTo>
                <a:cubicBezTo>
                  <a:pt x="33251" y="39249"/>
                  <a:pt x="33185" y="39102"/>
                  <a:pt x="33132" y="38953"/>
                </a:cubicBezTo>
                <a:lnTo>
                  <a:pt x="33720" y="38856"/>
                </a:lnTo>
                <a:close/>
                <a:moveTo>
                  <a:pt x="18824" y="38521"/>
                </a:moveTo>
                <a:lnTo>
                  <a:pt x="18824" y="38521"/>
                </a:lnTo>
                <a:cubicBezTo>
                  <a:pt x="18903" y="38547"/>
                  <a:pt x="18983" y="38571"/>
                  <a:pt x="19062" y="38596"/>
                </a:cubicBezTo>
                <a:cubicBezTo>
                  <a:pt x="19642" y="38771"/>
                  <a:pt x="20241" y="38918"/>
                  <a:pt x="20854" y="39037"/>
                </a:cubicBezTo>
                <a:cubicBezTo>
                  <a:pt x="20761" y="39211"/>
                  <a:pt x="20681" y="39391"/>
                  <a:pt x="20626" y="39576"/>
                </a:cubicBezTo>
                <a:cubicBezTo>
                  <a:pt x="20187" y="39519"/>
                  <a:pt x="19751" y="39452"/>
                  <a:pt x="19318" y="39377"/>
                </a:cubicBezTo>
                <a:cubicBezTo>
                  <a:pt x="19268" y="39320"/>
                  <a:pt x="19216" y="39261"/>
                  <a:pt x="19173" y="39201"/>
                </a:cubicBezTo>
                <a:cubicBezTo>
                  <a:pt x="19016" y="38985"/>
                  <a:pt x="18906" y="38756"/>
                  <a:pt x="18824" y="38521"/>
                </a:cubicBezTo>
                <a:close/>
                <a:moveTo>
                  <a:pt x="28503" y="38604"/>
                </a:moveTo>
                <a:cubicBezTo>
                  <a:pt x="28642" y="38674"/>
                  <a:pt x="28773" y="38750"/>
                  <a:pt x="28882" y="38837"/>
                </a:cubicBezTo>
                <a:cubicBezTo>
                  <a:pt x="28982" y="38925"/>
                  <a:pt x="29076" y="39017"/>
                  <a:pt x="29156" y="39116"/>
                </a:cubicBezTo>
                <a:cubicBezTo>
                  <a:pt x="29106" y="39127"/>
                  <a:pt x="29055" y="39137"/>
                  <a:pt x="29006" y="39148"/>
                </a:cubicBezTo>
                <a:cubicBezTo>
                  <a:pt x="28377" y="39285"/>
                  <a:pt x="27755" y="39432"/>
                  <a:pt x="27134" y="39585"/>
                </a:cubicBezTo>
                <a:cubicBezTo>
                  <a:pt x="27250" y="39404"/>
                  <a:pt x="27407" y="39233"/>
                  <a:pt x="27598" y="39081"/>
                </a:cubicBezTo>
                <a:cubicBezTo>
                  <a:pt x="27846" y="38885"/>
                  <a:pt x="28154" y="38722"/>
                  <a:pt x="28503" y="38604"/>
                </a:cubicBezTo>
                <a:close/>
                <a:moveTo>
                  <a:pt x="38775" y="39202"/>
                </a:moveTo>
                <a:lnTo>
                  <a:pt x="38806" y="39209"/>
                </a:lnTo>
                <a:cubicBezTo>
                  <a:pt x="38923" y="39239"/>
                  <a:pt x="39043" y="39269"/>
                  <a:pt x="39165" y="39293"/>
                </a:cubicBezTo>
                <a:lnTo>
                  <a:pt x="39337" y="39328"/>
                </a:lnTo>
                <a:cubicBezTo>
                  <a:pt x="39425" y="39393"/>
                  <a:pt x="39516" y="39458"/>
                  <a:pt x="39616" y="39519"/>
                </a:cubicBezTo>
                <a:cubicBezTo>
                  <a:pt x="39661" y="39547"/>
                  <a:pt x="39710" y="39572"/>
                  <a:pt x="39757" y="39598"/>
                </a:cubicBezTo>
                <a:lnTo>
                  <a:pt x="38756" y="39414"/>
                </a:lnTo>
                <a:cubicBezTo>
                  <a:pt x="38725" y="39391"/>
                  <a:pt x="38692" y="39370"/>
                  <a:pt x="38659" y="39349"/>
                </a:cubicBezTo>
                <a:cubicBezTo>
                  <a:pt x="38679" y="39331"/>
                  <a:pt x="38695" y="39310"/>
                  <a:pt x="38708" y="39291"/>
                </a:cubicBezTo>
                <a:cubicBezTo>
                  <a:pt x="38731" y="39261"/>
                  <a:pt x="38752" y="39231"/>
                  <a:pt x="38775" y="39202"/>
                </a:cubicBezTo>
                <a:close/>
                <a:moveTo>
                  <a:pt x="29175" y="39452"/>
                </a:moveTo>
                <a:cubicBezTo>
                  <a:pt x="29173" y="39471"/>
                  <a:pt x="29171" y="39489"/>
                  <a:pt x="29169" y="39508"/>
                </a:cubicBezTo>
                <a:cubicBezTo>
                  <a:pt x="28924" y="39563"/>
                  <a:pt x="28662" y="39600"/>
                  <a:pt x="28392" y="39631"/>
                </a:cubicBezTo>
                <a:cubicBezTo>
                  <a:pt x="28651" y="39571"/>
                  <a:pt x="28911" y="39509"/>
                  <a:pt x="29172" y="39452"/>
                </a:cubicBezTo>
                <a:close/>
                <a:moveTo>
                  <a:pt x="29960" y="39611"/>
                </a:moveTo>
                <a:lnTo>
                  <a:pt x="29960" y="39611"/>
                </a:lnTo>
                <a:cubicBezTo>
                  <a:pt x="29954" y="39627"/>
                  <a:pt x="29949" y="39640"/>
                  <a:pt x="29943" y="39655"/>
                </a:cubicBezTo>
                <a:cubicBezTo>
                  <a:pt x="29940" y="39644"/>
                  <a:pt x="29937" y="39634"/>
                  <a:pt x="29934" y="39623"/>
                </a:cubicBezTo>
                <a:cubicBezTo>
                  <a:pt x="29943" y="39621"/>
                  <a:pt x="29952" y="39616"/>
                  <a:pt x="29960" y="39611"/>
                </a:cubicBezTo>
                <a:close/>
                <a:moveTo>
                  <a:pt x="23416" y="39365"/>
                </a:moveTo>
                <a:cubicBezTo>
                  <a:pt x="23553" y="39373"/>
                  <a:pt x="23689" y="39380"/>
                  <a:pt x="23824" y="39387"/>
                </a:cubicBezTo>
                <a:cubicBezTo>
                  <a:pt x="23662" y="39475"/>
                  <a:pt x="23504" y="39567"/>
                  <a:pt x="23341" y="39656"/>
                </a:cubicBezTo>
                <a:lnTo>
                  <a:pt x="23390" y="39476"/>
                </a:lnTo>
                <a:cubicBezTo>
                  <a:pt x="23400" y="39440"/>
                  <a:pt x="23407" y="39402"/>
                  <a:pt x="23416" y="39365"/>
                </a:cubicBezTo>
                <a:close/>
                <a:moveTo>
                  <a:pt x="21340" y="39124"/>
                </a:moveTo>
                <a:cubicBezTo>
                  <a:pt x="21484" y="39148"/>
                  <a:pt x="21628" y="39170"/>
                  <a:pt x="21773" y="39192"/>
                </a:cubicBezTo>
                <a:cubicBezTo>
                  <a:pt x="21694" y="39258"/>
                  <a:pt x="21622" y="39329"/>
                  <a:pt x="21566" y="39410"/>
                </a:cubicBezTo>
                <a:cubicBezTo>
                  <a:pt x="21514" y="39489"/>
                  <a:pt x="21496" y="39587"/>
                  <a:pt x="21519" y="39681"/>
                </a:cubicBezTo>
                <a:cubicBezTo>
                  <a:pt x="21387" y="39667"/>
                  <a:pt x="21255" y="39651"/>
                  <a:pt x="21122" y="39636"/>
                </a:cubicBezTo>
                <a:cubicBezTo>
                  <a:pt x="21158" y="39513"/>
                  <a:pt x="21203" y="39389"/>
                  <a:pt x="21263" y="39267"/>
                </a:cubicBezTo>
                <a:cubicBezTo>
                  <a:pt x="21288" y="39219"/>
                  <a:pt x="21316" y="39171"/>
                  <a:pt x="21340" y="39124"/>
                </a:cubicBezTo>
                <a:close/>
                <a:moveTo>
                  <a:pt x="22284" y="39258"/>
                </a:moveTo>
                <a:cubicBezTo>
                  <a:pt x="22423" y="39274"/>
                  <a:pt x="22560" y="39290"/>
                  <a:pt x="22700" y="39304"/>
                </a:cubicBezTo>
                <a:cubicBezTo>
                  <a:pt x="22702" y="39350"/>
                  <a:pt x="22702" y="39394"/>
                  <a:pt x="22706" y="39441"/>
                </a:cubicBezTo>
                <a:lnTo>
                  <a:pt x="22727" y="39779"/>
                </a:lnTo>
                <a:cubicBezTo>
                  <a:pt x="22506" y="39764"/>
                  <a:pt x="22284" y="39748"/>
                  <a:pt x="22064" y="39729"/>
                </a:cubicBezTo>
                <a:cubicBezTo>
                  <a:pt x="22049" y="39720"/>
                  <a:pt x="22029" y="39714"/>
                  <a:pt x="22020" y="39705"/>
                </a:cubicBezTo>
                <a:cubicBezTo>
                  <a:pt x="21967" y="39667"/>
                  <a:pt x="21956" y="39639"/>
                  <a:pt x="21959" y="39596"/>
                </a:cubicBezTo>
                <a:cubicBezTo>
                  <a:pt x="21964" y="39508"/>
                  <a:pt x="22107" y="39369"/>
                  <a:pt x="22282" y="39260"/>
                </a:cubicBezTo>
                <a:cubicBezTo>
                  <a:pt x="22282" y="39260"/>
                  <a:pt x="22284" y="39260"/>
                  <a:pt x="22284" y="39258"/>
                </a:cubicBezTo>
                <a:close/>
                <a:moveTo>
                  <a:pt x="26747" y="39299"/>
                </a:moveTo>
                <a:cubicBezTo>
                  <a:pt x="26637" y="39441"/>
                  <a:pt x="26551" y="39588"/>
                  <a:pt x="26491" y="39743"/>
                </a:cubicBezTo>
                <a:cubicBezTo>
                  <a:pt x="26403" y="39765"/>
                  <a:pt x="26316" y="39787"/>
                  <a:pt x="26227" y="39811"/>
                </a:cubicBezTo>
                <a:cubicBezTo>
                  <a:pt x="26167" y="39813"/>
                  <a:pt x="26106" y="39814"/>
                  <a:pt x="26047" y="39817"/>
                </a:cubicBezTo>
                <a:cubicBezTo>
                  <a:pt x="26021" y="39752"/>
                  <a:pt x="25995" y="39685"/>
                  <a:pt x="25969" y="39618"/>
                </a:cubicBezTo>
                <a:cubicBezTo>
                  <a:pt x="26015" y="39584"/>
                  <a:pt x="26062" y="39551"/>
                  <a:pt x="26104" y="39518"/>
                </a:cubicBezTo>
                <a:cubicBezTo>
                  <a:pt x="26173" y="39463"/>
                  <a:pt x="26238" y="39405"/>
                  <a:pt x="26301" y="39349"/>
                </a:cubicBezTo>
                <a:cubicBezTo>
                  <a:pt x="26446" y="39338"/>
                  <a:pt x="26596" y="39322"/>
                  <a:pt x="26747" y="39299"/>
                </a:cubicBezTo>
                <a:close/>
                <a:moveTo>
                  <a:pt x="25211" y="39402"/>
                </a:moveTo>
                <a:lnTo>
                  <a:pt x="25211" y="39402"/>
                </a:lnTo>
                <a:cubicBezTo>
                  <a:pt x="24955" y="39552"/>
                  <a:pt x="24696" y="39703"/>
                  <a:pt x="24430" y="39847"/>
                </a:cubicBezTo>
                <a:cubicBezTo>
                  <a:pt x="24283" y="39846"/>
                  <a:pt x="24137" y="39844"/>
                  <a:pt x="23990" y="39839"/>
                </a:cubicBezTo>
                <a:cubicBezTo>
                  <a:pt x="24249" y="39721"/>
                  <a:pt x="24472" y="39574"/>
                  <a:pt x="24652" y="39407"/>
                </a:cubicBezTo>
                <a:cubicBezTo>
                  <a:pt x="24735" y="39407"/>
                  <a:pt x="24819" y="39408"/>
                  <a:pt x="24903" y="39408"/>
                </a:cubicBezTo>
                <a:cubicBezTo>
                  <a:pt x="24944" y="39408"/>
                  <a:pt x="24986" y="39408"/>
                  <a:pt x="25028" y="39407"/>
                </a:cubicBezTo>
                <a:cubicBezTo>
                  <a:pt x="25089" y="39405"/>
                  <a:pt x="25150" y="39404"/>
                  <a:pt x="25211" y="39402"/>
                </a:cubicBezTo>
                <a:close/>
                <a:moveTo>
                  <a:pt x="59181" y="37692"/>
                </a:moveTo>
                <a:lnTo>
                  <a:pt x="59181" y="37692"/>
                </a:lnTo>
                <a:cubicBezTo>
                  <a:pt x="58894" y="38410"/>
                  <a:pt x="58613" y="39127"/>
                  <a:pt x="58344" y="39849"/>
                </a:cubicBezTo>
                <a:cubicBezTo>
                  <a:pt x="58415" y="39392"/>
                  <a:pt x="58470" y="38934"/>
                  <a:pt x="58505" y="38476"/>
                </a:cubicBezTo>
                <a:cubicBezTo>
                  <a:pt x="58509" y="38433"/>
                  <a:pt x="58510" y="38388"/>
                  <a:pt x="58513" y="38344"/>
                </a:cubicBezTo>
                <a:cubicBezTo>
                  <a:pt x="58605" y="38258"/>
                  <a:pt x="58698" y="38173"/>
                  <a:pt x="58787" y="38088"/>
                </a:cubicBezTo>
                <a:cubicBezTo>
                  <a:pt x="58923" y="37958"/>
                  <a:pt x="59049" y="37823"/>
                  <a:pt x="59181" y="37692"/>
                </a:cubicBezTo>
                <a:close/>
                <a:moveTo>
                  <a:pt x="40588" y="39565"/>
                </a:moveTo>
                <a:lnTo>
                  <a:pt x="40634" y="39573"/>
                </a:lnTo>
                <a:cubicBezTo>
                  <a:pt x="41201" y="39665"/>
                  <a:pt x="41777" y="39737"/>
                  <a:pt x="42355" y="39794"/>
                </a:cubicBezTo>
                <a:cubicBezTo>
                  <a:pt x="42360" y="39824"/>
                  <a:pt x="42365" y="39854"/>
                  <a:pt x="42371" y="39883"/>
                </a:cubicBezTo>
                <a:cubicBezTo>
                  <a:pt x="41864" y="39866"/>
                  <a:pt x="41363" y="39805"/>
                  <a:pt x="40911" y="39672"/>
                </a:cubicBezTo>
                <a:cubicBezTo>
                  <a:pt x="40799" y="39642"/>
                  <a:pt x="40693" y="39605"/>
                  <a:pt x="40588" y="39565"/>
                </a:cubicBezTo>
                <a:close/>
                <a:moveTo>
                  <a:pt x="42870" y="39841"/>
                </a:moveTo>
                <a:lnTo>
                  <a:pt x="42989" y="39850"/>
                </a:lnTo>
                <a:cubicBezTo>
                  <a:pt x="42977" y="39861"/>
                  <a:pt x="42965" y="39873"/>
                  <a:pt x="42952" y="39884"/>
                </a:cubicBezTo>
                <a:cubicBezTo>
                  <a:pt x="42927" y="39885"/>
                  <a:pt x="42902" y="39885"/>
                  <a:pt x="42876" y="39885"/>
                </a:cubicBezTo>
                <a:cubicBezTo>
                  <a:pt x="42874" y="39871"/>
                  <a:pt x="42874" y="39856"/>
                  <a:pt x="42870" y="39841"/>
                </a:cubicBezTo>
                <a:close/>
                <a:moveTo>
                  <a:pt x="32044" y="39446"/>
                </a:moveTo>
                <a:cubicBezTo>
                  <a:pt x="32183" y="39489"/>
                  <a:pt x="32322" y="39534"/>
                  <a:pt x="32462" y="39577"/>
                </a:cubicBezTo>
                <a:lnTo>
                  <a:pt x="32619" y="39753"/>
                </a:lnTo>
                <a:lnTo>
                  <a:pt x="32631" y="39765"/>
                </a:lnTo>
                <a:lnTo>
                  <a:pt x="31844" y="39924"/>
                </a:lnTo>
                <a:cubicBezTo>
                  <a:pt x="31903" y="39790"/>
                  <a:pt x="31960" y="39656"/>
                  <a:pt x="32015" y="39522"/>
                </a:cubicBezTo>
                <a:lnTo>
                  <a:pt x="32044" y="39446"/>
                </a:lnTo>
                <a:close/>
                <a:moveTo>
                  <a:pt x="34814" y="39707"/>
                </a:moveTo>
                <a:cubicBezTo>
                  <a:pt x="34837" y="39726"/>
                  <a:pt x="34855" y="39746"/>
                  <a:pt x="34880" y="39765"/>
                </a:cubicBezTo>
                <a:cubicBezTo>
                  <a:pt x="34948" y="39820"/>
                  <a:pt x="35022" y="39876"/>
                  <a:pt x="35098" y="39931"/>
                </a:cubicBezTo>
                <a:cubicBezTo>
                  <a:pt x="35021" y="39925"/>
                  <a:pt x="34941" y="39917"/>
                  <a:pt x="34864" y="39911"/>
                </a:cubicBezTo>
                <a:cubicBezTo>
                  <a:pt x="34706" y="39869"/>
                  <a:pt x="34549" y="39825"/>
                  <a:pt x="34392" y="39781"/>
                </a:cubicBezTo>
                <a:cubicBezTo>
                  <a:pt x="34531" y="39756"/>
                  <a:pt x="34673" y="39732"/>
                  <a:pt x="34814" y="39707"/>
                </a:cubicBezTo>
                <a:close/>
                <a:moveTo>
                  <a:pt x="37561" y="39562"/>
                </a:moveTo>
                <a:cubicBezTo>
                  <a:pt x="37617" y="39573"/>
                  <a:pt x="37673" y="39583"/>
                  <a:pt x="37728" y="39594"/>
                </a:cubicBezTo>
                <a:cubicBezTo>
                  <a:pt x="37752" y="39611"/>
                  <a:pt x="37776" y="39631"/>
                  <a:pt x="37799" y="39648"/>
                </a:cubicBezTo>
                <a:cubicBezTo>
                  <a:pt x="37684" y="39755"/>
                  <a:pt x="37553" y="39856"/>
                  <a:pt x="37403" y="39937"/>
                </a:cubicBezTo>
                <a:cubicBezTo>
                  <a:pt x="37382" y="39892"/>
                  <a:pt x="37358" y="39849"/>
                  <a:pt x="37339" y="39803"/>
                </a:cubicBezTo>
                <a:cubicBezTo>
                  <a:pt x="37328" y="39779"/>
                  <a:pt x="37319" y="39753"/>
                  <a:pt x="37308" y="39728"/>
                </a:cubicBezTo>
                <a:cubicBezTo>
                  <a:pt x="37324" y="39724"/>
                  <a:pt x="37339" y="39720"/>
                  <a:pt x="37354" y="39714"/>
                </a:cubicBezTo>
                <a:cubicBezTo>
                  <a:pt x="37438" y="39677"/>
                  <a:pt x="37509" y="39622"/>
                  <a:pt x="37561" y="39562"/>
                </a:cubicBezTo>
                <a:close/>
                <a:moveTo>
                  <a:pt x="36495" y="39430"/>
                </a:moveTo>
                <a:lnTo>
                  <a:pt x="36511" y="39491"/>
                </a:lnTo>
                <a:cubicBezTo>
                  <a:pt x="36499" y="39485"/>
                  <a:pt x="36489" y="39477"/>
                  <a:pt x="36479" y="39476"/>
                </a:cubicBezTo>
                <a:cubicBezTo>
                  <a:pt x="36475" y="39475"/>
                  <a:pt x="36470" y="39475"/>
                  <a:pt x="36466" y="39475"/>
                </a:cubicBezTo>
                <a:cubicBezTo>
                  <a:pt x="36436" y="39475"/>
                  <a:pt x="36403" y="39497"/>
                  <a:pt x="36406" y="39557"/>
                </a:cubicBezTo>
                <a:cubicBezTo>
                  <a:pt x="36403" y="39588"/>
                  <a:pt x="36430" y="39625"/>
                  <a:pt x="36472" y="39661"/>
                </a:cubicBezTo>
                <a:lnTo>
                  <a:pt x="36418" y="39715"/>
                </a:lnTo>
                <a:cubicBezTo>
                  <a:pt x="36322" y="39805"/>
                  <a:pt x="36245" y="39901"/>
                  <a:pt x="36167" y="39998"/>
                </a:cubicBezTo>
                <a:cubicBezTo>
                  <a:pt x="36107" y="39996"/>
                  <a:pt x="36048" y="39992"/>
                  <a:pt x="35988" y="39987"/>
                </a:cubicBezTo>
                <a:cubicBezTo>
                  <a:pt x="35858" y="39935"/>
                  <a:pt x="35737" y="39873"/>
                  <a:pt x="35626" y="39803"/>
                </a:cubicBezTo>
                <a:cubicBezTo>
                  <a:pt x="35528" y="39743"/>
                  <a:pt x="35436" y="39679"/>
                  <a:pt x="35351" y="39611"/>
                </a:cubicBezTo>
                <a:cubicBezTo>
                  <a:pt x="35731" y="39547"/>
                  <a:pt x="36112" y="39487"/>
                  <a:pt x="36495" y="39430"/>
                </a:cubicBezTo>
                <a:close/>
                <a:moveTo>
                  <a:pt x="36696" y="39997"/>
                </a:moveTo>
                <a:cubicBezTo>
                  <a:pt x="36700" y="40005"/>
                  <a:pt x="36702" y="40013"/>
                  <a:pt x="36707" y="40020"/>
                </a:cubicBezTo>
                <a:cubicBezTo>
                  <a:pt x="36697" y="40020"/>
                  <a:pt x="36686" y="40019"/>
                  <a:pt x="36676" y="40019"/>
                </a:cubicBezTo>
                <a:cubicBezTo>
                  <a:pt x="36684" y="40013"/>
                  <a:pt x="36690" y="40004"/>
                  <a:pt x="36696" y="39997"/>
                </a:cubicBezTo>
                <a:close/>
                <a:moveTo>
                  <a:pt x="39296" y="39880"/>
                </a:moveTo>
                <a:lnTo>
                  <a:pt x="39296" y="39880"/>
                </a:lnTo>
                <a:cubicBezTo>
                  <a:pt x="39545" y="39926"/>
                  <a:pt x="39797" y="39972"/>
                  <a:pt x="40047" y="40019"/>
                </a:cubicBezTo>
                <a:cubicBezTo>
                  <a:pt x="39838" y="40027"/>
                  <a:pt x="39630" y="40034"/>
                  <a:pt x="39422" y="40038"/>
                </a:cubicBezTo>
                <a:cubicBezTo>
                  <a:pt x="39389" y="39989"/>
                  <a:pt x="39353" y="39942"/>
                  <a:pt x="39311" y="39896"/>
                </a:cubicBezTo>
                <a:cubicBezTo>
                  <a:pt x="39306" y="39890"/>
                  <a:pt x="39302" y="39885"/>
                  <a:pt x="39296" y="39880"/>
                </a:cubicBezTo>
                <a:close/>
                <a:moveTo>
                  <a:pt x="38147" y="39912"/>
                </a:moveTo>
                <a:cubicBezTo>
                  <a:pt x="38208" y="39959"/>
                  <a:pt x="38272" y="40007"/>
                  <a:pt x="38337" y="40053"/>
                </a:cubicBezTo>
                <a:cubicBezTo>
                  <a:pt x="38212" y="40053"/>
                  <a:pt x="38087" y="40052"/>
                  <a:pt x="37963" y="40051"/>
                </a:cubicBezTo>
                <a:cubicBezTo>
                  <a:pt x="38027" y="40005"/>
                  <a:pt x="38091" y="39960"/>
                  <a:pt x="38147" y="39912"/>
                </a:cubicBezTo>
                <a:close/>
                <a:moveTo>
                  <a:pt x="19762" y="39775"/>
                </a:moveTo>
                <a:lnTo>
                  <a:pt x="19762" y="39775"/>
                </a:lnTo>
                <a:cubicBezTo>
                  <a:pt x="20029" y="39817"/>
                  <a:pt x="20296" y="39857"/>
                  <a:pt x="20564" y="39893"/>
                </a:cubicBezTo>
                <a:cubicBezTo>
                  <a:pt x="20554" y="39996"/>
                  <a:pt x="20560" y="40102"/>
                  <a:pt x="20582" y="40206"/>
                </a:cubicBezTo>
                <a:cubicBezTo>
                  <a:pt x="20452" y="40158"/>
                  <a:pt x="20326" y="40106"/>
                  <a:pt x="20206" y="40047"/>
                </a:cubicBezTo>
                <a:cubicBezTo>
                  <a:pt x="20043" y="39967"/>
                  <a:pt x="19898" y="39874"/>
                  <a:pt x="19762" y="39775"/>
                </a:cubicBezTo>
                <a:close/>
                <a:moveTo>
                  <a:pt x="51922" y="39122"/>
                </a:moveTo>
                <a:lnTo>
                  <a:pt x="51922" y="39122"/>
                </a:lnTo>
                <a:cubicBezTo>
                  <a:pt x="51614" y="39527"/>
                  <a:pt x="51377" y="39945"/>
                  <a:pt x="51187" y="40370"/>
                </a:cubicBezTo>
                <a:cubicBezTo>
                  <a:pt x="50687" y="40161"/>
                  <a:pt x="50224" y="39912"/>
                  <a:pt x="49809" y="39633"/>
                </a:cubicBezTo>
                <a:cubicBezTo>
                  <a:pt x="49917" y="39591"/>
                  <a:pt x="50024" y="39547"/>
                  <a:pt x="50131" y="39508"/>
                </a:cubicBezTo>
                <a:cubicBezTo>
                  <a:pt x="50173" y="39491"/>
                  <a:pt x="50217" y="39478"/>
                  <a:pt x="50260" y="39462"/>
                </a:cubicBezTo>
                <a:cubicBezTo>
                  <a:pt x="50605" y="39396"/>
                  <a:pt x="50949" y="39326"/>
                  <a:pt x="51287" y="39246"/>
                </a:cubicBezTo>
                <a:cubicBezTo>
                  <a:pt x="51499" y="39207"/>
                  <a:pt x="51711" y="39165"/>
                  <a:pt x="51922" y="39122"/>
                </a:cubicBezTo>
                <a:close/>
                <a:moveTo>
                  <a:pt x="23259" y="40130"/>
                </a:moveTo>
                <a:cubicBezTo>
                  <a:pt x="23458" y="40140"/>
                  <a:pt x="23655" y="40149"/>
                  <a:pt x="23854" y="40154"/>
                </a:cubicBezTo>
                <a:cubicBezTo>
                  <a:pt x="23791" y="40184"/>
                  <a:pt x="23732" y="40216"/>
                  <a:pt x="23668" y="40249"/>
                </a:cubicBezTo>
                <a:cubicBezTo>
                  <a:pt x="23625" y="40271"/>
                  <a:pt x="23580" y="40291"/>
                  <a:pt x="23536" y="40310"/>
                </a:cubicBezTo>
                <a:cubicBezTo>
                  <a:pt x="23407" y="40341"/>
                  <a:pt x="23276" y="40367"/>
                  <a:pt x="23144" y="40389"/>
                </a:cubicBezTo>
                <a:lnTo>
                  <a:pt x="23205" y="40161"/>
                </a:lnTo>
                <a:cubicBezTo>
                  <a:pt x="23223" y="40151"/>
                  <a:pt x="23241" y="40140"/>
                  <a:pt x="23259" y="40130"/>
                </a:cubicBezTo>
                <a:close/>
                <a:moveTo>
                  <a:pt x="22765" y="40406"/>
                </a:moveTo>
                <a:lnTo>
                  <a:pt x="22767" y="40438"/>
                </a:lnTo>
                <a:cubicBezTo>
                  <a:pt x="22744" y="40440"/>
                  <a:pt x="22719" y="40443"/>
                  <a:pt x="22695" y="40445"/>
                </a:cubicBezTo>
                <a:cubicBezTo>
                  <a:pt x="22718" y="40432"/>
                  <a:pt x="22741" y="40418"/>
                  <a:pt x="22765" y="40406"/>
                </a:cubicBezTo>
                <a:close/>
                <a:moveTo>
                  <a:pt x="21060" y="39950"/>
                </a:moveTo>
                <a:cubicBezTo>
                  <a:pt x="21239" y="39971"/>
                  <a:pt x="21416" y="39994"/>
                  <a:pt x="21594" y="40010"/>
                </a:cubicBezTo>
                <a:cubicBezTo>
                  <a:pt x="21736" y="40025"/>
                  <a:pt x="21880" y="40033"/>
                  <a:pt x="22022" y="40046"/>
                </a:cubicBezTo>
                <a:cubicBezTo>
                  <a:pt x="22064" y="40057"/>
                  <a:pt x="22107" y="40067"/>
                  <a:pt x="22146" y="40075"/>
                </a:cubicBezTo>
                <a:cubicBezTo>
                  <a:pt x="22267" y="40098"/>
                  <a:pt x="22393" y="40111"/>
                  <a:pt x="22518" y="40117"/>
                </a:cubicBezTo>
                <a:cubicBezTo>
                  <a:pt x="22314" y="40232"/>
                  <a:pt x="22107" y="40346"/>
                  <a:pt x="21901" y="40463"/>
                </a:cubicBezTo>
                <a:cubicBezTo>
                  <a:pt x="21846" y="40461"/>
                  <a:pt x="21791" y="40461"/>
                  <a:pt x="21736" y="40456"/>
                </a:cubicBezTo>
                <a:cubicBezTo>
                  <a:pt x="21537" y="40443"/>
                  <a:pt x="21346" y="40411"/>
                  <a:pt x="21159" y="40370"/>
                </a:cubicBezTo>
                <a:cubicBezTo>
                  <a:pt x="21086" y="40249"/>
                  <a:pt x="21054" y="40105"/>
                  <a:pt x="21060" y="39950"/>
                </a:cubicBezTo>
                <a:close/>
                <a:moveTo>
                  <a:pt x="51843" y="40073"/>
                </a:moveTo>
                <a:cubicBezTo>
                  <a:pt x="51796" y="40215"/>
                  <a:pt x="51744" y="40357"/>
                  <a:pt x="51685" y="40499"/>
                </a:cubicBezTo>
                <a:cubicBezTo>
                  <a:pt x="51677" y="40517"/>
                  <a:pt x="51667" y="40536"/>
                  <a:pt x="51661" y="40553"/>
                </a:cubicBezTo>
                <a:cubicBezTo>
                  <a:pt x="51646" y="40548"/>
                  <a:pt x="51633" y="40542"/>
                  <a:pt x="51619" y="40538"/>
                </a:cubicBezTo>
                <a:cubicBezTo>
                  <a:pt x="51687" y="40381"/>
                  <a:pt x="51761" y="40226"/>
                  <a:pt x="51843" y="40073"/>
                </a:cubicBezTo>
                <a:close/>
                <a:moveTo>
                  <a:pt x="29611" y="40228"/>
                </a:moveTo>
                <a:cubicBezTo>
                  <a:pt x="29638" y="40353"/>
                  <a:pt x="29664" y="40478"/>
                  <a:pt x="29691" y="40605"/>
                </a:cubicBezTo>
                <a:cubicBezTo>
                  <a:pt x="29692" y="40614"/>
                  <a:pt x="29696" y="40624"/>
                  <a:pt x="29698" y="40632"/>
                </a:cubicBezTo>
                <a:cubicBezTo>
                  <a:pt x="29654" y="40631"/>
                  <a:pt x="29611" y="40630"/>
                  <a:pt x="29569" y="40630"/>
                </a:cubicBezTo>
                <a:cubicBezTo>
                  <a:pt x="29582" y="40496"/>
                  <a:pt x="29596" y="40363"/>
                  <a:pt x="29611" y="40228"/>
                </a:cubicBezTo>
                <a:close/>
                <a:moveTo>
                  <a:pt x="29131" y="39857"/>
                </a:moveTo>
                <a:cubicBezTo>
                  <a:pt x="29123" y="39933"/>
                  <a:pt x="29115" y="40008"/>
                  <a:pt x="29107" y="40084"/>
                </a:cubicBezTo>
                <a:cubicBezTo>
                  <a:pt x="29071" y="40264"/>
                  <a:pt x="29037" y="40445"/>
                  <a:pt x="29008" y="40625"/>
                </a:cubicBezTo>
                <a:cubicBezTo>
                  <a:pt x="28811" y="40625"/>
                  <a:pt x="28613" y="40625"/>
                  <a:pt x="28417" y="40630"/>
                </a:cubicBezTo>
                <a:lnTo>
                  <a:pt x="27040" y="40661"/>
                </a:lnTo>
                <a:cubicBezTo>
                  <a:pt x="27030" y="40643"/>
                  <a:pt x="27016" y="40625"/>
                  <a:pt x="27009" y="40608"/>
                </a:cubicBezTo>
                <a:cubicBezTo>
                  <a:pt x="26936" y="40440"/>
                  <a:pt x="26921" y="40265"/>
                  <a:pt x="26945" y="40092"/>
                </a:cubicBezTo>
                <a:lnTo>
                  <a:pt x="27613" y="40043"/>
                </a:lnTo>
                <a:lnTo>
                  <a:pt x="28605" y="39936"/>
                </a:lnTo>
                <a:cubicBezTo>
                  <a:pt x="28779" y="39915"/>
                  <a:pt x="28954" y="39890"/>
                  <a:pt x="29131" y="39857"/>
                </a:cubicBezTo>
                <a:close/>
                <a:moveTo>
                  <a:pt x="26397" y="40127"/>
                </a:moveTo>
                <a:lnTo>
                  <a:pt x="26397" y="40127"/>
                </a:lnTo>
                <a:cubicBezTo>
                  <a:pt x="26392" y="40173"/>
                  <a:pt x="26381" y="40218"/>
                  <a:pt x="26381" y="40264"/>
                </a:cubicBezTo>
                <a:cubicBezTo>
                  <a:pt x="26383" y="40401"/>
                  <a:pt x="26416" y="40538"/>
                  <a:pt x="26470" y="40673"/>
                </a:cubicBezTo>
                <a:lnTo>
                  <a:pt x="26418" y="40674"/>
                </a:lnTo>
                <a:cubicBezTo>
                  <a:pt x="26392" y="40618"/>
                  <a:pt x="26364" y="40561"/>
                  <a:pt x="26337" y="40504"/>
                </a:cubicBezTo>
                <a:cubicBezTo>
                  <a:pt x="26287" y="40392"/>
                  <a:pt x="26240" y="40281"/>
                  <a:pt x="26191" y="40168"/>
                </a:cubicBezTo>
                <a:cubicBezTo>
                  <a:pt x="26240" y="40156"/>
                  <a:pt x="26289" y="40143"/>
                  <a:pt x="26339" y="40129"/>
                </a:cubicBezTo>
                <a:cubicBezTo>
                  <a:pt x="26358" y="40128"/>
                  <a:pt x="26377" y="40128"/>
                  <a:pt x="26397" y="40127"/>
                </a:cubicBezTo>
                <a:close/>
                <a:moveTo>
                  <a:pt x="31401" y="39239"/>
                </a:moveTo>
                <a:lnTo>
                  <a:pt x="31650" y="39321"/>
                </a:lnTo>
                <a:lnTo>
                  <a:pt x="31601" y="39438"/>
                </a:lnTo>
                <a:cubicBezTo>
                  <a:pt x="31560" y="39512"/>
                  <a:pt x="31522" y="39585"/>
                  <a:pt x="31479" y="39659"/>
                </a:cubicBezTo>
                <a:cubicBezTo>
                  <a:pt x="31283" y="40002"/>
                  <a:pt x="31076" y="40342"/>
                  <a:pt x="30859" y="40680"/>
                </a:cubicBezTo>
                <a:cubicBezTo>
                  <a:pt x="30698" y="40670"/>
                  <a:pt x="30535" y="40662"/>
                  <a:pt x="30372" y="40655"/>
                </a:cubicBezTo>
                <a:cubicBezTo>
                  <a:pt x="30306" y="40379"/>
                  <a:pt x="30329" y="40091"/>
                  <a:pt x="30409" y="39814"/>
                </a:cubicBezTo>
                <a:cubicBezTo>
                  <a:pt x="30453" y="39664"/>
                  <a:pt x="30525" y="39514"/>
                  <a:pt x="30610" y="39370"/>
                </a:cubicBezTo>
                <a:lnTo>
                  <a:pt x="30987" y="39307"/>
                </a:lnTo>
                <a:lnTo>
                  <a:pt x="31401" y="39239"/>
                </a:lnTo>
                <a:close/>
                <a:moveTo>
                  <a:pt x="43200" y="40368"/>
                </a:moveTo>
                <a:lnTo>
                  <a:pt x="43200" y="40368"/>
                </a:lnTo>
                <a:cubicBezTo>
                  <a:pt x="43188" y="40472"/>
                  <a:pt x="43179" y="40577"/>
                  <a:pt x="43175" y="40684"/>
                </a:cubicBezTo>
                <a:cubicBezTo>
                  <a:pt x="43136" y="40619"/>
                  <a:pt x="43103" y="40553"/>
                  <a:pt x="43070" y="40488"/>
                </a:cubicBezTo>
                <a:cubicBezTo>
                  <a:pt x="43115" y="40449"/>
                  <a:pt x="43156" y="40407"/>
                  <a:pt x="43200" y="40368"/>
                </a:cubicBezTo>
                <a:close/>
                <a:moveTo>
                  <a:pt x="47524" y="39830"/>
                </a:moveTo>
                <a:lnTo>
                  <a:pt x="47524" y="39830"/>
                </a:lnTo>
                <a:cubicBezTo>
                  <a:pt x="46380" y="40296"/>
                  <a:pt x="45115" y="40632"/>
                  <a:pt x="43799" y="40838"/>
                </a:cubicBezTo>
                <a:cubicBezTo>
                  <a:pt x="43812" y="40607"/>
                  <a:pt x="43865" y="40375"/>
                  <a:pt x="43931" y="40139"/>
                </a:cubicBezTo>
                <a:cubicBezTo>
                  <a:pt x="44341" y="40089"/>
                  <a:pt x="44744" y="40018"/>
                  <a:pt x="45136" y="39931"/>
                </a:cubicBezTo>
                <a:cubicBezTo>
                  <a:pt x="45935" y="39931"/>
                  <a:pt x="46732" y="39898"/>
                  <a:pt x="47524" y="39830"/>
                </a:cubicBezTo>
                <a:close/>
                <a:moveTo>
                  <a:pt x="31838" y="39939"/>
                </a:moveTo>
                <a:lnTo>
                  <a:pt x="32936" y="40070"/>
                </a:lnTo>
                <a:cubicBezTo>
                  <a:pt x="33108" y="40237"/>
                  <a:pt x="33289" y="40401"/>
                  <a:pt x="33480" y="40559"/>
                </a:cubicBezTo>
                <a:cubicBezTo>
                  <a:pt x="33498" y="40692"/>
                  <a:pt x="33492" y="40826"/>
                  <a:pt x="33465" y="40958"/>
                </a:cubicBezTo>
                <a:cubicBezTo>
                  <a:pt x="32941" y="40877"/>
                  <a:pt x="32412" y="40811"/>
                  <a:pt x="31879" y="40759"/>
                </a:cubicBezTo>
                <a:cubicBezTo>
                  <a:pt x="31748" y="40746"/>
                  <a:pt x="31616" y="40738"/>
                  <a:pt x="31485" y="40727"/>
                </a:cubicBezTo>
                <a:cubicBezTo>
                  <a:pt x="31549" y="40592"/>
                  <a:pt x="31616" y="40456"/>
                  <a:pt x="31676" y="40320"/>
                </a:cubicBezTo>
                <a:cubicBezTo>
                  <a:pt x="31734" y="40194"/>
                  <a:pt x="31784" y="40067"/>
                  <a:pt x="31838" y="39939"/>
                </a:cubicBezTo>
                <a:close/>
                <a:moveTo>
                  <a:pt x="37664" y="40396"/>
                </a:moveTo>
                <a:lnTo>
                  <a:pt x="37664" y="40396"/>
                </a:lnTo>
                <a:cubicBezTo>
                  <a:pt x="37909" y="40400"/>
                  <a:pt x="38153" y="40402"/>
                  <a:pt x="38398" y="40402"/>
                </a:cubicBezTo>
                <a:cubicBezTo>
                  <a:pt x="38539" y="40402"/>
                  <a:pt x="38680" y="40401"/>
                  <a:pt x="38821" y="40401"/>
                </a:cubicBezTo>
                <a:cubicBezTo>
                  <a:pt x="38899" y="40455"/>
                  <a:pt x="38976" y="40511"/>
                  <a:pt x="39054" y="40565"/>
                </a:cubicBezTo>
                <a:lnTo>
                  <a:pt x="39695" y="41003"/>
                </a:lnTo>
                <a:cubicBezTo>
                  <a:pt x="39070" y="40888"/>
                  <a:pt x="38452" y="40762"/>
                  <a:pt x="37836" y="40630"/>
                </a:cubicBezTo>
                <a:cubicBezTo>
                  <a:pt x="37775" y="40554"/>
                  <a:pt x="37718" y="40476"/>
                  <a:pt x="37664" y="40396"/>
                </a:cubicBezTo>
                <a:close/>
                <a:moveTo>
                  <a:pt x="42705" y="40790"/>
                </a:moveTo>
                <a:cubicBezTo>
                  <a:pt x="42738" y="40849"/>
                  <a:pt x="42774" y="40909"/>
                  <a:pt x="42811" y="40968"/>
                </a:cubicBezTo>
                <a:cubicBezTo>
                  <a:pt x="42682" y="40981"/>
                  <a:pt x="42552" y="40992"/>
                  <a:pt x="42422" y="41003"/>
                </a:cubicBezTo>
                <a:cubicBezTo>
                  <a:pt x="42518" y="40934"/>
                  <a:pt x="42612" y="40864"/>
                  <a:pt x="42705" y="40790"/>
                </a:cubicBezTo>
                <a:close/>
                <a:moveTo>
                  <a:pt x="56813" y="37609"/>
                </a:moveTo>
                <a:cubicBezTo>
                  <a:pt x="56870" y="37806"/>
                  <a:pt x="56902" y="38006"/>
                  <a:pt x="56908" y="38206"/>
                </a:cubicBezTo>
                <a:cubicBezTo>
                  <a:pt x="56927" y="38663"/>
                  <a:pt x="56817" y="39114"/>
                  <a:pt x="56613" y="39550"/>
                </a:cubicBezTo>
                <a:lnTo>
                  <a:pt x="56017" y="40019"/>
                </a:lnTo>
                <a:cubicBezTo>
                  <a:pt x="55578" y="40361"/>
                  <a:pt x="55154" y="40726"/>
                  <a:pt x="54588" y="40913"/>
                </a:cubicBezTo>
                <a:cubicBezTo>
                  <a:pt x="54360" y="40989"/>
                  <a:pt x="54111" y="41020"/>
                  <a:pt x="53853" y="41020"/>
                </a:cubicBezTo>
                <a:cubicBezTo>
                  <a:pt x="53474" y="41020"/>
                  <a:pt x="53076" y="40953"/>
                  <a:pt x="52703" y="40860"/>
                </a:cubicBezTo>
                <a:cubicBezTo>
                  <a:pt x="52511" y="40816"/>
                  <a:pt x="52322" y="40765"/>
                  <a:pt x="52137" y="40710"/>
                </a:cubicBezTo>
                <a:cubicBezTo>
                  <a:pt x="52147" y="40689"/>
                  <a:pt x="52159" y="40667"/>
                  <a:pt x="52170" y="40643"/>
                </a:cubicBezTo>
                <a:cubicBezTo>
                  <a:pt x="52310" y="40329"/>
                  <a:pt x="52426" y="40008"/>
                  <a:pt x="52517" y="39687"/>
                </a:cubicBezTo>
                <a:cubicBezTo>
                  <a:pt x="52562" y="39525"/>
                  <a:pt x="52601" y="39364"/>
                  <a:pt x="52632" y="39201"/>
                </a:cubicBezTo>
                <a:lnTo>
                  <a:pt x="52655" y="39080"/>
                </a:lnTo>
                <a:lnTo>
                  <a:pt x="52672" y="38960"/>
                </a:lnTo>
                <a:cubicBezTo>
                  <a:pt x="52862" y="38917"/>
                  <a:pt x="53053" y="38875"/>
                  <a:pt x="53242" y="38830"/>
                </a:cubicBezTo>
                <a:cubicBezTo>
                  <a:pt x="53599" y="38742"/>
                  <a:pt x="53954" y="38647"/>
                  <a:pt x="54305" y="38548"/>
                </a:cubicBezTo>
                <a:cubicBezTo>
                  <a:pt x="54656" y="38451"/>
                  <a:pt x="55016" y="38340"/>
                  <a:pt x="55351" y="38200"/>
                </a:cubicBezTo>
                <a:cubicBezTo>
                  <a:pt x="55687" y="38063"/>
                  <a:pt x="56012" y="37897"/>
                  <a:pt x="56274" y="37680"/>
                </a:cubicBezTo>
                <a:cubicBezTo>
                  <a:pt x="56291" y="37665"/>
                  <a:pt x="56308" y="37652"/>
                  <a:pt x="56324" y="37637"/>
                </a:cubicBezTo>
                <a:lnTo>
                  <a:pt x="56813" y="37609"/>
                </a:lnTo>
                <a:close/>
                <a:moveTo>
                  <a:pt x="30501" y="40980"/>
                </a:moveTo>
                <a:lnTo>
                  <a:pt x="30501" y="40980"/>
                </a:lnTo>
                <a:cubicBezTo>
                  <a:pt x="30552" y="40983"/>
                  <a:pt x="30602" y="40984"/>
                  <a:pt x="30652" y="40986"/>
                </a:cubicBezTo>
                <a:cubicBezTo>
                  <a:pt x="30638" y="41010"/>
                  <a:pt x="30621" y="41033"/>
                  <a:pt x="30605" y="41057"/>
                </a:cubicBezTo>
                <a:lnTo>
                  <a:pt x="30540" y="41048"/>
                </a:lnTo>
                <a:cubicBezTo>
                  <a:pt x="30540" y="41046"/>
                  <a:pt x="30537" y="41046"/>
                  <a:pt x="30537" y="41045"/>
                </a:cubicBezTo>
                <a:cubicBezTo>
                  <a:pt x="30524" y="41023"/>
                  <a:pt x="30513" y="41001"/>
                  <a:pt x="30501" y="40980"/>
                </a:cubicBezTo>
                <a:close/>
                <a:moveTo>
                  <a:pt x="33975" y="40940"/>
                </a:moveTo>
                <a:cubicBezTo>
                  <a:pt x="34032" y="40983"/>
                  <a:pt x="34085" y="41027"/>
                  <a:pt x="34144" y="41068"/>
                </a:cubicBezTo>
                <a:lnTo>
                  <a:pt x="34005" y="41044"/>
                </a:lnTo>
                <a:lnTo>
                  <a:pt x="33953" y="41034"/>
                </a:lnTo>
                <a:cubicBezTo>
                  <a:pt x="33960" y="41003"/>
                  <a:pt x="33970" y="40972"/>
                  <a:pt x="33975" y="40940"/>
                </a:cubicBezTo>
                <a:close/>
                <a:moveTo>
                  <a:pt x="42448" y="40233"/>
                </a:moveTo>
                <a:cubicBezTo>
                  <a:pt x="42455" y="40253"/>
                  <a:pt x="42463" y="40275"/>
                  <a:pt x="42470" y="40296"/>
                </a:cubicBezTo>
                <a:cubicBezTo>
                  <a:pt x="42284" y="40445"/>
                  <a:pt x="42087" y="40594"/>
                  <a:pt x="41877" y="40740"/>
                </a:cubicBezTo>
                <a:cubicBezTo>
                  <a:pt x="41712" y="40855"/>
                  <a:pt x="41541" y="40968"/>
                  <a:pt x="41362" y="41071"/>
                </a:cubicBezTo>
                <a:cubicBezTo>
                  <a:pt x="41179" y="41078"/>
                  <a:pt x="40996" y="41081"/>
                  <a:pt x="40813" y="41081"/>
                </a:cubicBezTo>
                <a:cubicBezTo>
                  <a:pt x="40576" y="41081"/>
                  <a:pt x="40340" y="41076"/>
                  <a:pt x="40103" y="41068"/>
                </a:cubicBezTo>
                <a:lnTo>
                  <a:pt x="39641" y="40384"/>
                </a:lnTo>
                <a:cubicBezTo>
                  <a:pt x="40180" y="40369"/>
                  <a:pt x="40719" y="40346"/>
                  <a:pt x="41256" y="40310"/>
                </a:cubicBezTo>
                <a:lnTo>
                  <a:pt x="42448" y="40233"/>
                </a:lnTo>
                <a:close/>
                <a:moveTo>
                  <a:pt x="51505" y="40811"/>
                </a:moveTo>
                <a:cubicBezTo>
                  <a:pt x="51516" y="40816"/>
                  <a:pt x="51527" y="40820"/>
                  <a:pt x="51537" y="40823"/>
                </a:cubicBezTo>
                <a:cubicBezTo>
                  <a:pt x="51491" y="40923"/>
                  <a:pt x="51441" y="41022"/>
                  <a:pt x="51388" y="41121"/>
                </a:cubicBezTo>
                <a:cubicBezTo>
                  <a:pt x="51425" y="41018"/>
                  <a:pt x="51464" y="40914"/>
                  <a:pt x="51505" y="40811"/>
                </a:cubicBezTo>
                <a:close/>
                <a:moveTo>
                  <a:pt x="21654" y="41028"/>
                </a:moveTo>
                <a:cubicBezTo>
                  <a:pt x="21744" y="41041"/>
                  <a:pt x="21835" y="41049"/>
                  <a:pt x="21927" y="41052"/>
                </a:cubicBezTo>
                <a:cubicBezTo>
                  <a:pt x="21689" y="41127"/>
                  <a:pt x="21454" y="41202"/>
                  <a:pt x="21219" y="41280"/>
                </a:cubicBezTo>
                <a:cubicBezTo>
                  <a:pt x="21365" y="41197"/>
                  <a:pt x="21508" y="41111"/>
                  <a:pt x="21654" y="41028"/>
                </a:cubicBezTo>
                <a:close/>
                <a:moveTo>
                  <a:pt x="31342" y="41032"/>
                </a:moveTo>
                <a:cubicBezTo>
                  <a:pt x="31496" y="41044"/>
                  <a:pt x="31650" y="41054"/>
                  <a:pt x="31804" y="41068"/>
                </a:cubicBezTo>
                <a:cubicBezTo>
                  <a:pt x="32326" y="41117"/>
                  <a:pt x="32844" y="41182"/>
                  <a:pt x="33358" y="41261"/>
                </a:cubicBezTo>
                <a:cubicBezTo>
                  <a:pt x="33344" y="41285"/>
                  <a:pt x="33333" y="41311"/>
                  <a:pt x="33318" y="41335"/>
                </a:cubicBezTo>
                <a:cubicBezTo>
                  <a:pt x="33291" y="41378"/>
                  <a:pt x="33260" y="41419"/>
                  <a:pt x="33225" y="41458"/>
                </a:cubicBezTo>
                <a:lnTo>
                  <a:pt x="31279" y="41160"/>
                </a:lnTo>
                <a:lnTo>
                  <a:pt x="31304" y="41111"/>
                </a:lnTo>
                <a:cubicBezTo>
                  <a:pt x="31317" y="41084"/>
                  <a:pt x="31328" y="41057"/>
                  <a:pt x="31342" y="41032"/>
                </a:cubicBezTo>
                <a:close/>
                <a:moveTo>
                  <a:pt x="38567" y="41269"/>
                </a:moveTo>
                <a:lnTo>
                  <a:pt x="38643" y="41277"/>
                </a:lnTo>
                <a:lnTo>
                  <a:pt x="39043" y="41309"/>
                </a:lnTo>
                <a:cubicBezTo>
                  <a:pt x="39331" y="41334"/>
                  <a:pt x="39620" y="41350"/>
                  <a:pt x="39909" y="41362"/>
                </a:cubicBezTo>
                <a:cubicBezTo>
                  <a:pt x="40048" y="41387"/>
                  <a:pt x="40187" y="41410"/>
                  <a:pt x="40328" y="41434"/>
                </a:cubicBezTo>
                <a:lnTo>
                  <a:pt x="40372" y="41466"/>
                </a:lnTo>
                <a:lnTo>
                  <a:pt x="40355" y="41441"/>
                </a:lnTo>
                <a:lnTo>
                  <a:pt x="40355" y="41441"/>
                </a:lnTo>
                <a:cubicBezTo>
                  <a:pt x="40393" y="41447"/>
                  <a:pt x="40432" y="41454"/>
                  <a:pt x="40470" y="41461"/>
                </a:cubicBezTo>
                <a:cubicBezTo>
                  <a:pt x="40297" y="41508"/>
                  <a:pt x="40119" y="41542"/>
                  <a:pt x="39939" y="41556"/>
                </a:cubicBezTo>
                <a:cubicBezTo>
                  <a:pt x="39852" y="41557"/>
                  <a:pt x="39762" y="41561"/>
                  <a:pt x="39674" y="41561"/>
                </a:cubicBezTo>
                <a:cubicBezTo>
                  <a:pt x="39639" y="41561"/>
                  <a:pt x="39604" y="41560"/>
                  <a:pt x="39569" y="41559"/>
                </a:cubicBezTo>
                <a:cubicBezTo>
                  <a:pt x="39450" y="41541"/>
                  <a:pt x="39325" y="41543"/>
                  <a:pt x="39212" y="41510"/>
                </a:cubicBezTo>
                <a:cubicBezTo>
                  <a:pt x="38977" y="41471"/>
                  <a:pt x="38770" y="41371"/>
                  <a:pt x="38567" y="41269"/>
                </a:cubicBezTo>
                <a:close/>
                <a:moveTo>
                  <a:pt x="43029" y="41251"/>
                </a:moveTo>
                <a:cubicBezTo>
                  <a:pt x="43075" y="41308"/>
                  <a:pt x="43123" y="41365"/>
                  <a:pt x="43180" y="41419"/>
                </a:cubicBezTo>
                <a:lnTo>
                  <a:pt x="43320" y="41562"/>
                </a:lnTo>
                <a:cubicBezTo>
                  <a:pt x="42840" y="41502"/>
                  <a:pt x="42362" y="41435"/>
                  <a:pt x="41887" y="41366"/>
                </a:cubicBezTo>
                <a:cubicBezTo>
                  <a:pt x="41899" y="41359"/>
                  <a:pt x="41909" y="41351"/>
                  <a:pt x="41920" y="41345"/>
                </a:cubicBezTo>
                <a:cubicBezTo>
                  <a:pt x="42034" y="41338"/>
                  <a:pt x="42150" y="41334"/>
                  <a:pt x="42263" y="41324"/>
                </a:cubicBezTo>
                <a:cubicBezTo>
                  <a:pt x="42519" y="41305"/>
                  <a:pt x="42774" y="41280"/>
                  <a:pt x="43029" y="41251"/>
                </a:cubicBezTo>
                <a:close/>
                <a:moveTo>
                  <a:pt x="33847" y="41338"/>
                </a:moveTo>
                <a:lnTo>
                  <a:pt x="33873" y="41343"/>
                </a:lnTo>
                <a:lnTo>
                  <a:pt x="34227" y="41405"/>
                </a:lnTo>
                <a:cubicBezTo>
                  <a:pt x="34432" y="41443"/>
                  <a:pt x="34639" y="41486"/>
                  <a:pt x="34850" y="41530"/>
                </a:cubicBezTo>
                <a:cubicBezTo>
                  <a:pt x="34888" y="41535"/>
                  <a:pt x="34841" y="41542"/>
                  <a:pt x="34831" y="41548"/>
                </a:cubicBezTo>
                <a:lnTo>
                  <a:pt x="34779" y="41567"/>
                </a:lnTo>
                <a:lnTo>
                  <a:pt x="34674" y="41606"/>
                </a:lnTo>
                <a:cubicBezTo>
                  <a:pt x="34609" y="41632"/>
                  <a:pt x="34538" y="41651"/>
                  <a:pt x="34467" y="41673"/>
                </a:cubicBezTo>
                <a:cubicBezTo>
                  <a:pt x="34221" y="41627"/>
                  <a:pt x="33972" y="41583"/>
                  <a:pt x="33725" y="41540"/>
                </a:cubicBezTo>
                <a:cubicBezTo>
                  <a:pt x="33774" y="41475"/>
                  <a:pt x="33814" y="41406"/>
                  <a:pt x="33847" y="41338"/>
                </a:cubicBezTo>
                <a:close/>
                <a:moveTo>
                  <a:pt x="47069" y="40361"/>
                </a:moveTo>
                <a:lnTo>
                  <a:pt x="47069" y="40361"/>
                </a:lnTo>
                <a:cubicBezTo>
                  <a:pt x="46399" y="40871"/>
                  <a:pt x="45611" y="41317"/>
                  <a:pt x="44723" y="41661"/>
                </a:cubicBezTo>
                <a:cubicBezTo>
                  <a:pt x="44678" y="41677"/>
                  <a:pt x="44633" y="41692"/>
                  <a:pt x="44590" y="41708"/>
                </a:cubicBezTo>
                <a:cubicBezTo>
                  <a:pt x="44403" y="41688"/>
                  <a:pt x="44218" y="41665"/>
                  <a:pt x="44030" y="41645"/>
                </a:cubicBezTo>
                <a:cubicBezTo>
                  <a:pt x="44008" y="41626"/>
                  <a:pt x="43985" y="41608"/>
                  <a:pt x="43963" y="41589"/>
                </a:cubicBezTo>
                <a:cubicBezTo>
                  <a:pt x="43869" y="41461"/>
                  <a:pt x="43828" y="41306"/>
                  <a:pt x="43807" y="41150"/>
                </a:cubicBezTo>
                <a:cubicBezTo>
                  <a:pt x="44943" y="40980"/>
                  <a:pt x="46042" y="40716"/>
                  <a:pt x="47069" y="40361"/>
                </a:cubicBezTo>
                <a:close/>
                <a:moveTo>
                  <a:pt x="35261" y="41758"/>
                </a:moveTo>
                <a:cubicBezTo>
                  <a:pt x="35311" y="41785"/>
                  <a:pt x="35359" y="41814"/>
                  <a:pt x="35410" y="41841"/>
                </a:cubicBezTo>
                <a:cubicBezTo>
                  <a:pt x="35322" y="41828"/>
                  <a:pt x="35235" y="41814"/>
                  <a:pt x="35146" y="41797"/>
                </a:cubicBezTo>
                <a:lnTo>
                  <a:pt x="35261" y="41758"/>
                </a:lnTo>
                <a:close/>
                <a:moveTo>
                  <a:pt x="31118" y="41473"/>
                </a:moveTo>
                <a:lnTo>
                  <a:pt x="32857" y="41737"/>
                </a:lnTo>
                <a:cubicBezTo>
                  <a:pt x="32815" y="41758"/>
                  <a:pt x="32776" y="41780"/>
                  <a:pt x="32732" y="41796"/>
                </a:cubicBezTo>
                <a:cubicBezTo>
                  <a:pt x="32545" y="41865"/>
                  <a:pt x="32329" y="41900"/>
                  <a:pt x="32114" y="41900"/>
                </a:cubicBezTo>
                <a:cubicBezTo>
                  <a:pt x="32021" y="41900"/>
                  <a:pt x="31928" y="41893"/>
                  <a:pt x="31838" y="41880"/>
                </a:cubicBezTo>
                <a:cubicBezTo>
                  <a:pt x="31541" y="41833"/>
                  <a:pt x="31279" y="41721"/>
                  <a:pt x="31063" y="41577"/>
                </a:cubicBezTo>
                <a:lnTo>
                  <a:pt x="31118" y="41473"/>
                </a:lnTo>
                <a:close/>
                <a:moveTo>
                  <a:pt x="33427" y="41826"/>
                </a:moveTo>
                <a:lnTo>
                  <a:pt x="33693" y="41867"/>
                </a:lnTo>
                <a:cubicBezTo>
                  <a:pt x="33545" y="41896"/>
                  <a:pt x="33396" y="41926"/>
                  <a:pt x="33245" y="41950"/>
                </a:cubicBezTo>
                <a:cubicBezTo>
                  <a:pt x="33274" y="41934"/>
                  <a:pt x="33305" y="41916"/>
                  <a:pt x="33332" y="41899"/>
                </a:cubicBezTo>
                <a:cubicBezTo>
                  <a:pt x="33367" y="41875"/>
                  <a:pt x="33394" y="41850"/>
                  <a:pt x="33427" y="41826"/>
                </a:cubicBezTo>
                <a:close/>
                <a:moveTo>
                  <a:pt x="27174" y="40863"/>
                </a:moveTo>
                <a:lnTo>
                  <a:pt x="28346" y="41044"/>
                </a:lnTo>
                <a:lnTo>
                  <a:pt x="28928" y="41133"/>
                </a:lnTo>
                <a:cubicBezTo>
                  <a:pt x="28928" y="41138"/>
                  <a:pt x="28927" y="41141"/>
                  <a:pt x="28927" y="41144"/>
                </a:cubicBezTo>
                <a:lnTo>
                  <a:pt x="28991" y="41148"/>
                </a:lnTo>
                <a:lnTo>
                  <a:pt x="28991" y="41149"/>
                </a:lnTo>
                <a:lnTo>
                  <a:pt x="29043" y="41152"/>
                </a:lnTo>
                <a:lnTo>
                  <a:pt x="29888" y="41283"/>
                </a:lnTo>
                <a:lnTo>
                  <a:pt x="29957" y="41454"/>
                </a:lnTo>
                <a:cubicBezTo>
                  <a:pt x="30012" y="41558"/>
                  <a:pt x="30071" y="41657"/>
                  <a:pt x="30132" y="41752"/>
                </a:cubicBezTo>
                <a:cubicBezTo>
                  <a:pt x="30079" y="41819"/>
                  <a:pt x="30024" y="41888"/>
                  <a:pt x="29965" y="41953"/>
                </a:cubicBezTo>
                <a:cubicBezTo>
                  <a:pt x="29556" y="41891"/>
                  <a:pt x="29155" y="41809"/>
                  <a:pt x="28770" y="41705"/>
                </a:cubicBezTo>
                <a:cubicBezTo>
                  <a:pt x="28373" y="41595"/>
                  <a:pt x="27996" y="41457"/>
                  <a:pt x="27681" y="41274"/>
                </a:cubicBezTo>
                <a:cubicBezTo>
                  <a:pt x="27477" y="41155"/>
                  <a:pt x="27303" y="41017"/>
                  <a:pt x="27174" y="40863"/>
                </a:cubicBezTo>
                <a:close/>
                <a:moveTo>
                  <a:pt x="49356" y="39818"/>
                </a:moveTo>
                <a:cubicBezTo>
                  <a:pt x="49419" y="39925"/>
                  <a:pt x="49483" y="40031"/>
                  <a:pt x="49551" y="40136"/>
                </a:cubicBezTo>
                <a:cubicBezTo>
                  <a:pt x="49709" y="40384"/>
                  <a:pt x="49872" y="40615"/>
                  <a:pt x="49970" y="40852"/>
                </a:cubicBezTo>
                <a:cubicBezTo>
                  <a:pt x="50067" y="41084"/>
                  <a:pt x="50092" y="41319"/>
                  <a:pt x="49966" y="41507"/>
                </a:cubicBezTo>
                <a:cubicBezTo>
                  <a:pt x="49841" y="41699"/>
                  <a:pt x="49576" y="41834"/>
                  <a:pt x="49236" y="41904"/>
                </a:cubicBezTo>
                <a:cubicBezTo>
                  <a:pt x="48949" y="41964"/>
                  <a:pt x="48626" y="41986"/>
                  <a:pt x="48296" y="41986"/>
                </a:cubicBezTo>
                <a:cubicBezTo>
                  <a:pt x="48236" y="41986"/>
                  <a:pt x="48176" y="41985"/>
                  <a:pt x="48116" y="41984"/>
                </a:cubicBezTo>
                <a:cubicBezTo>
                  <a:pt x="47727" y="41976"/>
                  <a:pt x="47313" y="41938"/>
                  <a:pt x="46909" y="41913"/>
                </a:cubicBezTo>
                <a:cubicBezTo>
                  <a:pt x="46503" y="41889"/>
                  <a:pt x="46099" y="41853"/>
                  <a:pt x="45694" y="41817"/>
                </a:cubicBezTo>
                <a:cubicBezTo>
                  <a:pt x="45889" y="41709"/>
                  <a:pt x="46063" y="41586"/>
                  <a:pt x="46214" y="41487"/>
                </a:cubicBezTo>
                <a:cubicBezTo>
                  <a:pt x="46376" y="41375"/>
                  <a:pt x="46548" y="41270"/>
                  <a:pt x="46717" y="41163"/>
                </a:cubicBezTo>
                <a:cubicBezTo>
                  <a:pt x="47064" y="40951"/>
                  <a:pt x="47415" y="40746"/>
                  <a:pt x="47786" y="40554"/>
                </a:cubicBezTo>
                <a:cubicBezTo>
                  <a:pt x="48287" y="40292"/>
                  <a:pt x="48812" y="40046"/>
                  <a:pt x="49356" y="39818"/>
                </a:cubicBezTo>
                <a:close/>
                <a:moveTo>
                  <a:pt x="30883" y="41910"/>
                </a:moveTo>
                <a:cubicBezTo>
                  <a:pt x="30989" y="41966"/>
                  <a:pt x="31104" y="42021"/>
                  <a:pt x="31230" y="42066"/>
                </a:cubicBezTo>
                <a:cubicBezTo>
                  <a:pt x="31090" y="42062"/>
                  <a:pt x="30950" y="42055"/>
                  <a:pt x="30809" y="42044"/>
                </a:cubicBezTo>
                <a:lnTo>
                  <a:pt x="30883" y="41910"/>
                </a:lnTo>
                <a:close/>
                <a:moveTo>
                  <a:pt x="33888" y="40176"/>
                </a:moveTo>
                <a:lnTo>
                  <a:pt x="33888" y="40176"/>
                </a:lnTo>
                <a:cubicBezTo>
                  <a:pt x="34214" y="40209"/>
                  <a:pt x="34541" y="40238"/>
                  <a:pt x="34868" y="40264"/>
                </a:cubicBezTo>
                <a:cubicBezTo>
                  <a:pt x="35163" y="40342"/>
                  <a:pt x="35459" y="40416"/>
                  <a:pt x="35757" y="40488"/>
                </a:cubicBezTo>
                <a:lnTo>
                  <a:pt x="35579" y="40701"/>
                </a:lnTo>
                <a:lnTo>
                  <a:pt x="36685" y="40963"/>
                </a:lnTo>
                <a:cubicBezTo>
                  <a:pt x="36927" y="41022"/>
                  <a:pt x="37182" y="41059"/>
                  <a:pt x="37431" y="41106"/>
                </a:cubicBezTo>
                <a:cubicBezTo>
                  <a:pt x="37662" y="41339"/>
                  <a:pt x="37935" y="41563"/>
                  <a:pt x="38300" y="41728"/>
                </a:cubicBezTo>
                <a:cubicBezTo>
                  <a:pt x="38658" y="41896"/>
                  <a:pt x="39090" y="42005"/>
                  <a:pt x="39524" y="42027"/>
                </a:cubicBezTo>
                <a:cubicBezTo>
                  <a:pt x="39559" y="42029"/>
                  <a:pt x="39593" y="42030"/>
                  <a:pt x="39628" y="42030"/>
                </a:cubicBezTo>
                <a:cubicBezTo>
                  <a:pt x="39700" y="42030"/>
                  <a:pt x="39772" y="42027"/>
                  <a:pt x="39842" y="42026"/>
                </a:cubicBezTo>
                <a:cubicBezTo>
                  <a:pt x="39949" y="42026"/>
                  <a:pt x="40052" y="42021"/>
                  <a:pt x="40156" y="42009"/>
                </a:cubicBezTo>
                <a:cubicBezTo>
                  <a:pt x="40361" y="41984"/>
                  <a:pt x="40557" y="41945"/>
                  <a:pt x="40738" y="41894"/>
                </a:cubicBezTo>
                <a:cubicBezTo>
                  <a:pt x="41006" y="41819"/>
                  <a:pt x="41240" y="41722"/>
                  <a:pt x="41450" y="41621"/>
                </a:cubicBezTo>
                <a:cubicBezTo>
                  <a:pt x="42169" y="41730"/>
                  <a:pt x="42891" y="41829"/>
                  <a:pt x="43619" y="41915"/>
                </a:cubicBezTo>
                <a:cubicBezTo>
                  <a:pt x="43653" y="41940"/>
                  <a:pt x="43690" y="41966"/>
                  <a:pt x="43732" y="41992"/>
                </a:cubicBezTo>
                <a:cubicBezTo>
                  <a:pt x="42689" y="42280"/>
                  <a:pt x="41549" y="42427"/>
                  <a:pt x="40408" y="42427"/>
                </a:cubicBezTo>
                <a:cubicBezTo>
                  <a:pt x="40168" y="42427"/>
                  <a:pt x="39927" y="42420"/>
                  <a:pt x="39688" y="42407"/>
                </a:cubicBezTo>
                <a:cubicBezTo>
                  <a:pt x="38322" y="42333"/>
                  <a:pt x="36975" y="42044"/>
                  <a:pt x="35853" y="41550"/>
                </a:cubicBezTo>
                <a:lnTo>
                  <a:pt x="36073" y="41470"/>
                </a:lnTo>
                <a:lnTo>
                  <a:pt x="35382" y="41322"/>
                </a:lnTo>
                <a:cubicBezTo>
                  <a:pt x="35242" y="41248"/>
                  <a:pt x="35106" y="41175"/>
                  <a:pt x="34977" y="41094"/>
                </a:cubicBezTo>
                <a:cubicBezTo>
                  <a:pt x="34550" y="40832"/>
                  <a:pt x="34193" y="40532"/>
                  <a:pt x="33898" y="40206"/>
                </a:cubicBezTo>
                <a:cubicBezTo>
                  <a:pt x="33894" y="40196"/>
                  <a:pt x="33892" y="40185"/>
                  <a:pt x="33888" y="40176"/>
                </a:cubicBezTo>
                <a:close/>
                <a:moveTo>
                  <a:pt x="26456" y="40752"/>
                </a:moveTo>
                <a:lnTo>
                  <a:pt x="26511" y="40761"/>
                </a:lnTo>
                <a:cubicBezTo>
                  <a:pt x="26631" y="41001"/>
                  <a:pt x="26829" y="41228"/>
                  <a:pt x="27094" y="41404"/>
                </a:cubicBezTo>
                <a:cubicBezTo>
                  <a:pt x="27528" y="41706"/>
                  <a:pt x="28071" y="41904"/>
                  <a:pt x="28615" y="42049"/>
                </a:cubicBezTo>
                <a:cubicBezTo>
                  <a:pt x="28949" y="42137"/>
                  <a:pt x="29292" y="42206"/>
                  <a:pt x="29640" y="42261"/>
                </a:cubicBezTo>
                <a:cubicBezTo>
                  <a:pt x="29496" y="42376"/>
                  <a:pt x="29335" y="42479"/>
                  <a:pt x="29146" y="42554"/>
                </a:cubicBezTo>
                <a:cubicBezTo>
                  <a:pt x="28960" y="42630"/>
                  <a:pt x="28749" y="42669"/>
                  <a:pt x="28536" y="42669"/>
                </a:cubicBezTo>
                <a:cubicBezTo>
                  <a:pt x="28499" y="42669"/>
                  <a:pt x="28463" y="42668"/>
                  <a:pt x="28427" y="42665"/>
                </a:cubicBezTo>
                <a:cubicBezTo>
                  <a:pt x="28176" y="42653"/>
                  <a:pt x="27945" y="42576"/>
                  <a:pt x="27743" y="42467"/>
                </a:cubicBezTo>
                <a:cubicBezTo>
                  <a:pt x="27341" y="42240"/>
                  <a:pt x="27075" y="41905"/>
                  <a:pt x="26872" y="41568"/>
                </a:cubicBezTo>
                <a:cubicBezTo>
                  <a:pt x="26726" y="41301"/>
                  <a:pt x="26588" y="41028"/>
                  <a:pt x="26456" y="40752"/>
                </a:cubicBezTo>
                <a:close/>
                <a:moveTo>
                  <a:pt x="56084" y="40395"/>
                </a:moveTo>
                <a:lnTo>
                  <a:pt x="56084" y="40395"/>
                </a:lnTo>
                <a:cubicBezTo>
                  <a:pt x="55832" y="40716"/>
                  <a:pt x="55534" y="41023"/>
                  <a:pt x="55190" y="41307"/>
                </a:cubicBezTo>
                <a:cubicBezTo>
                  <a:pt x="54122" y="42193"/>
                  <a:pt x="52609" y="42865"/>
                  <a:pt x="50926" y="43151"/>
                </a:cubicBezTo>
                <a:cubicBezTo>
                  <a:pt x="50761" y="43180"/>
                  <a:pt x="50593" y="43203"/>
                  <a:pt x="50425" y="43224"/>
                </a:cubicBezTo>
                <a:lnTo>
                  <a:pt x="51036" y="42469"/>
                </a:lnTo>
                <a:cubicBezTo>
                  <a:pt x="51426" y="41988"/>
                  <a:pt x="51748" y="41487"/>
                  <a:pt x="52008" y="40973"/>
                </a:cubicBezTo>
                <a:cubicBezTo>
                  <a:pt x="52034" y="40980"/>
                  <a:pt x="52060" y="40988"/>
                  <a:pt x="52087" y="40994"/>
                </a:cubicBezTo>
                <a:cubicBezTo>
                  <a:pt x="52370" y="41061"/>
                  <a:pt x="52639" y="41149"/>
                  <a:pt x="52935" y="41199"/>
                </a:cubicBezTo>
                <a:cubicBezTo>
                  <a:pt x="53230" y="41252"/>
                  <a:pt x="53540" y="41294"/>
                  <a:pt x="53865" y="41294"/>
                </a:cubicBezTo>
                <a:cubicBezTo>
                  <a:pt x="53869" y="41294"/>
                  <a:pt x="53872" y="41294"/>
                  <a:pt x="53875" y="41294"/>
                </a:cubicBezTo>
                <a:cubicBezTo>
                  <a:pt x="54197" y="41294"/>
                  <a:pt x="54535" y="41240"/>
                  <a:pt x="54819" y="41142"/>
                </a:cubicBezTo>
                <a:cubicBezTo>
                  <a:pt x="55110" y="41044"/>
                  <a:pt x="55353" y="40910"/>
                  <a:pt x="55566" y="40771"/>
                </a:cubicBezTo>
                <a:cubicBezTo>
                  <a:pt x="55754" y="40648"/>
                  <a:pt x="55921" y="40522"/>
                  <a:pt x="56084" y="40395"/>
                </a:cubicBezTo>
                <a:close/>
                <a:moveTo>
                  <a:pt x="50121" y="40199"/>
                </a:moveTo>
                <a:lnTo>
                  <a:pt x="50121" y="40199"/>
                </a:lnTo>
                <a:cubicBezTo>
                  <a:pt x="50254" y="40272"/>
                  <a:pt x="50390" y="40343"/>
                  <a:pt x="50530" y="40409"/>
                </a:cubicBezTo>
                <a:cubicBezTo>
                  <a:pt x="50707" y="40493"/>
                  <a:pt x="50880" y="40577"/>
                  <a:pt x="51064" y="40651"/>
                </a:cubicBezTo>
                <a:cubicBezTo>
                  <a:pt x="50839" y="41216"/>
                  <a:pt x="50679" y="41791"/>
                  <a:pt x="50523" y="42355"/>
                </a:cubicBezTo>
                <a:lnTo>
                  <a:pt x="50280" y="43238"/>
                </a:lnTo>
                <a:cubicBezTo>
                  <a:pt x="49956" y="43271"/>
                  <a:pt x="49628" y="43288"/>
                  <a:pt x="49301" y="43288"/>
                </a:cubicBezTo>
                <a:cubicBezTo>
                  <a:pt x="48117" y="43288"/>
                  <a:pt x="46936" y="43074"/>
                  <a:pt x="45911" y="42692"/>
                </a:cubicBezTo>
                <a:cubicBezTo>
                  <a:pt x="45501" y="42539"/>
                  <a:pt x="45118" y="42357"/>
                  <a:pt x="44765" y="42152"/>
                </a:cubicBezTo>
                <a:cubicBezTo>
                  <a:pt x="44820" y="42143"/>
                  <a:pt x="44873" y="42134"/>
                  <a:pt x="44923" y="42123"/>
                </a:cubicBezTo>
                <a:cubicBezTo>
                  <a:pt x="44992" y="42108"/>
                  <a:pt x="45054" y="42089"/>
                  <a:pt x="45114" y="42070"/>
                </a:cubicBezTo>
                <a:cubicBezTo>
                  <a:pt x="45315" y="42089"/>
                  <a:pt x="45514" y="42111"/>
                  <a:pt x="45717" y="42129"/>
                </a:cubicBezTo>
                <a:cubicBezTo>
                  <a:pt x="46329" y="42189"/>
                  <a:pt x="46945" y="42224"/>
                  <a:pt x="47561" y="42267"/>
                </a:cubicBezTo>
                <a:cubicBezTo>
                  <a:pt x="47807" y="42283"/>
                  <a:pt x="48059" y="42295"/>
                  <a:pt x="48313" y="42295"/>
                </a:cubicBezTo>
                <a:cubicBezTo>
                  <a:pt x="48699" y="42295"/>
                  <a:pt x="49092" y="42267"/>
                  <a:pt x="49479" y="42178"/>
                </a:cubicBezTo>
                <a:cubicBezTo>
                  <a:pt x="49793" y="42102"/>
                  <a:pt x="50103" y="41966"/>
                  <a:pt x="50293" y="41771"/>
                </a:cubicBezTo>
                <a:cubicBezTo>
                  <a:pt x="50494" y="41580"/>
                  <a:pt x="50557" y="41345"/>
                  <a:pt x="50538" y="41131"/>
                </a:cubicBezTo>
                <a:cubicBezTo>
                  <a:pt x="50499" y="40790"/>
                  <a:pt x="50310" y="40488"/>
                  <a:pt x="50121" y="40199"/>
                </a:cubicBezTo>
                <a:close/>
                <a:moveTo>
                  <a:pt x="55757" y="0"/>
                </a:moveTo>
                <a:lnTo>
                  <a:pt x="54837" y="581"/>
                </a:lnTo>
                <a:cubicBezTo>
                  <a:pt x="54824" y="589"/>
                  <a:pt x="54812" y="598"/>
                  <a:pt x="54798" y="605"/>
                </a:cubicBezTo>
                <a:lnTo>
                  <a:pt x="54634" y="521"/>
                </a:lnTo>
                <a:cubicBezTo>
                  <a:pt x="54464" y="690"/>
                  <a:pt x="54286" y="858"/>
                  <a:pt x="54114" y="1025"/>
                </a:cubicBezTo>
                <a:cubicBezTo>
                  <a:pt x="53260" y="1545"/>
                  <a:pt x="52384" y="2049"/>
                  <a:pt x="51483" y="2534"/>
                </a:cubicBezTo>
                <a:lnTo>
                  <a:pt x="51307" y="2159"/>
                </a:lnTo>
                <a:lnTo>
                  <a:pt x="51361" y="2598"/>
                </a:lnTo>
                <a:cubicBezTo>
                  <a:pt x="50565" y="3025"/>
                  <a:pt x="49749" y="3438"/>
                  <a:pt x="48918" y="3836"/>
                </a:cubicBezTo>
                <a:cubicBezTo>
                  <a:pt x="48580" y="3459"/>
                  <a:pt x="48233" y="3086"/>
                  <a:pt x="47861" y="2723"/>
                </a:cubicBezTo>
                <a:cubicBezTo>
                  <a:pt x="47583" y="2451"/>
                  <a:pt x="47262" y="2188"/>
                  <a:pt x="46850" y="1973"/>
                </a:cubicBezTo>
                <a:cubicBezTo>
                  <a:pt x="46643" y="1867"/>
                  <a:pt x="46411" y="1771"/>
                  <a:pt x="46141" y="1711"/>
                </a:cubicBezTo>
                <a:cubicBezTo>
                  <a:pt x="45974" y="1673"/>
                  <a:pt x="45790" y="1652"/>
                  <a:pt x="45606" y="1652"/>
                </a:cubicBezTo>
                <a:cubicBezTo>
                  <a:pt x="45499" y="1652"/>
                  <a:pt x="45393" y="1659"/>
                  <a:pt x="45289" y="1674"/>
                </a:cubicBezTo>
                <a:cubicBezTo>
                  <a:pt x="45006" y="1712"/>
                  <a:pt x="44737" y="1805"/>
                  <a:pt x="44535" y="1933"/>
                </a:cubicBezTo>
                <a:cubicBezTo>
                  <a:pt x="44331" y="2060"/>
                  <a:pt x="44183" y="2208"/>
                  <a:pt x="44069" y="2361"/>
                </a:cubicBezTo>
                <a:cubicBezTo>
                  <a:pt x="44029" y="2415"/>
                  <a:pt x="43997" y="2470"/>
                  <a:pt x="43964" y="2526"/>
                </a:cubicBezTo>
                <a:cubicBezTo>
                  <a:pt x="43791" y="2534"/>
                  <a:pt x="43616" y="2545"/>
                  <a:pt x="43445" y="2560"/>
                </a:cubicBezTo>
                <a:cubicBezTo>
                  <a:pt x="43439" y="2557"/>
                  <a:pt x="43431" y="2554"/>
                  <a:pt x="43425" y="2552"/>
                </a:cubicBezTo>
                <a:lnTo>
                  <a:pt x="43424" y="2561"/>
                </a:lnTo>
                <a:cubicBezTo>
                  <a:pt x="42952" y="2604"/>
                  <a:pt x="42488" y="2674"/>
                  <a:pt x="42038" y="2772"/>
                </a:cubicBezTo>
                <a:cubicBezTo>
                  <a:pt x="41486" y="2892"/>
                  <a:pt x="40955" y="3050"/>
                  <a:pt x="40458" y="3246"/>
                </a:cubicBezTo>
                <a:lnTo>
                  <a:pt x="40093" y="3400"/>
                </a:lnTo>
                <a:lnTo>
                  <a:pt x="39796" y="3547"/>
                </a:lnTo>
                <a:lnTo>
                  <a:pt x="38181" y="3563"/>
                </a:lnTo>
                <a:lnTo>
                  <a:pt x="36897" y="3575"/>
                </a:lnTo>
                <a:lnTo>
                  <a:pt x="36946" y="3587"/>
                </a:lnTo>
                <a:cubicBezTo>
                  <a:pt x="36625" y="3565"/>
                  <a:pt x="36302" y="3554"/>
                  <a:pt x="35979" y="3554"/>
                </a:cubicBezTo>
                <a:cubicBezTo>
                  <a:pt x="35478" y="3554"/>
                  <a:pt x="34978" y="3581"/>
                  <a:pt x="34486" y="3635"/>
                </a:cubicBezTo>
                <a:cubicBezTo>
                  <a:pt x="33548" y="3739"/>
                  <a:pt x="32635" y="3934"/>
                  <a:pt x="31792" y="4219"/>
                </a:cubicBezTo>
                <a:cubicBezTo>
                  <a:pt x="31280" y="4393"/>
                  <a:pt x="30802" y="4607"/>
                  <a:pt x="30356" y="4845"/>
                </a:cubicBezTo>
                <a:cubicBezTo>
                  <a:pt x="29229" y="4416"/>
                  <a:pt x="27922" y="4190"/>
                  <a:pt x="26612" y="4190"/>
                </a:cubicBezTo>
                <a:cubicBezTo>
                  <a:pt x="26111" y="4190"/>
                  <a:pt x="25610" y="4223"/>
                  <a:pt x="25118" y="4291"/>
                </a:cubicBezTo>
                <a:cubicBezTo>
                  <a:pt x="24416" y="4389"/>
                  <a:pt x="23751" y="4565"/>
                  <a:pt x="23134" y="4791"/>
                </a:cubicBezTo>
                <a:cubicBezTo>
                  <a:pt x="23020" y="4753"/>
                  <a:pt x="22908" y="4713"/>
                  <a:pt x="22792" y="4676"/>
                </a:cubicBezTo>
                <a:cubicBezTo>
                  <a:pt x="22457" y="4568"/>
                  <a:pt x="22123" y="4459"/>
                  <a:pt x="21777" y="4366"/>
                </a:cubicBezTo>
                <a:cubicBezTo>
                  <a:pt x="21433" y="4271"/>
                  <a:pt x="21093" y="4169"/>
                  <a:pt x="20740" y="4088"/>
                </a:cubicBezTo>
                <a:lnTo>
                  <a:pt x="19950" y="3895"/>
                </a:lnTo>
                <a:lnTo>
                  <a:pt x="19731" y="3841"/>
                </a:lnTo>
                <a:lnTo>
                  <a:pt x="19677" y="3827"/>
                </a:lnTo>
                <a:cubicBezTo>
                  <a:pt x="19667" y="3827"/>
                  <a:pt x="19651" y="3819"/>
                  <a:pt x="19642" y="3819"/>
                </a:cubicBezTo>
                <a:cubicBezTo>
                  <a:pt x="19637" y="3819"/>
                  <a:pt x="19634" y="3822"/>
                  <a:pt x="19637" y="3829"/>
                </a:cubicBezTo>
                <a:lnTo>
                  <a:pt x="19634" y="3900"/>
                </a:lnTo>
                <a:lnTo>
                  <a:pt x="19622" y="4186"/>
                </a:lnTo>
                <a:lnTo>
                  <a:pt x="19610" y="4473"/>
                </a:lnTo>
                <a:lnTo>
                  <a:pt x="19607" y="4544"/>
                </a:lnTo>
                <a:cubicBezTo>
                  <a:pt x="19606" y="4567"/>
                  <a:pt x="19610" y="4576"/>
                  <a:pt x="19611" y="4594"/>
                </a:cubicBezTo>
                <a:lnTo>
                  <a:pt x="19621" y="4686"/>
                </a:lnTo>
                <a:cubicBezTo>
                  <a:pt x="19635" y="4809"/>
                  <a:pt x="19643" y="4933"/>
                  <a:pt x="19665" y="5054"/>
                </a:cubicBezTo>
                <a:cubicBezTo>
                  <a:pt x="19699" y="5234"/>
                  <a:pt x="19755" y="5412"/>
                  <a:pt x="19818" y="5586"/>
                </a:cubicBezTo>
                <a:lnTo>
                  <a:pt x="19514" y="5559"/>
                </a:lnTo>
                <a:cubicBezTo>
                  <a:pt x="19379" y="5547"/>
                  <a:pt x="19242" y="5532"/>
                  <a:pt x="19113" y="5532"/>
                </a:cubicBezTo>
                <a:cubicBezTo>
                  <a:pt x="19104" y="5532"/>
                  <a:pt x="19096" y="5532"/>
                  <a:pt x="19088" y="5533"/>
                </a:cubicBezTo>
                <a:lnTo>
                  <a:pt x="18816" y="5530"/>
                </a:lnTo>
                <a:cubicBezTo>
                  <a:pt x="18370" y="5543"/>
                  <a:pt x="17936" y="5607"/>
                  <a:pt x="17527" y="5702"/>
                </a:cubicBezTo>
                <a:cubicBezTo>
                  <a:pt x="17523" y="5576"/>
                  <a:pt x="17518" y="5451"/>
                  <a:pt x="17517" y="5325"/>
                </a:cubicBezTo>
                <a:lnTo>
                  <a:pt x="17344" y="5329"/>
                </a:lnTo>
                <a:lnTo>
                  <a:pt x="17344" y="5321"/>
                </a:lnTo>
                <a:lnTo>
                  <a:pt x="17051" y="5326"/>
                </a:lnTo>
                <a:lnTo>
                  <a:pt x="17051" y="5334"/>
                </a:lnTo>
                <a:lnTo>
                  <a:pt x="16880" y="5336"/>
                </a:lnTo>
                <a:cubicBezTo>
                  <a:pt x="16895" y="5516"/>
                  <a:pt x="16904" y="5696"/>
                  <a:pt x="16918" y="5875"/>
                </a:cubicBezTo>
                <a:lnTo>
                  <a:pt x="16795" y="5915"/>
                </a:lnTo>
                <a:cubicBezTo>
                  <a:pt x="15582" y="6356"/>
                  <a:pt x="14635" y="6993"/>
                  <a:pt x="13802" y="7651"/>
                </a:cubicBezTo>
                <a:cubicBezTo>
                  <a:pt x="13080" y="8216"/>
                  <a:pt x="12397" y="8803"/>
                  <a:pt x="11750" y="9404"/>
                </a:cubicBezTo>
                <a:lnTo>
                  <a:pt x="11395" y="9050"/>
                </a:lnTo>
                <a:lnTo>
                  <a:pt x="11113" y="8767"/>
                </a:lnTo>
                <a:cubicBezTo>
                  <a:pt x="11058" y="8716"/>
                  <a:pt x="10959" y="8602"/>
                  <a:pt x="10938" y="8602"/>
                </a:cubicBezTo>
                <a:cubicBezTo>
                  <a:pt x="10929" y="8602"/>
                  <a:pt x="10935" y="8624"/>
                  <a:pt x="10967" y="8681"/>
                </a:cubicBezTo>
                <a:lnTo>
                  <a:pt x="11376" y="9658"/>
                </a:lnTo>
                <a:cubicBezTo>
                  <a:pt x="10382" y="10100"/>
                  <a:pt x="9508" y="10646"/>
                  <a:pt x="8786" y="11267"/>
                </a:cubicBezTo>
                <a:cubicBezTo>
                  <a:pt x="8448" y="11587"/>
                  <a:pt x="8044" y="11905"/>
                  <a:pt x="7949" y="12321"/>
                </a:cubicBezTo>
                <a:cubicBezTo>
                  <a:pt x="7907" y="12526"/>
                  <a:pt x="7982" y="12746"/>
                  <a:pt x="8172" y="12915"/>
                </a:cubicBezTo>
                <a:cubicBezTo>
                  <a:pt x="8243" y="12981"/>
                  <a:pt x="8327" y="13039"/>
                  <a:pt x="8419" y="13090"/>
                </a:cubicBezTo>
                <a:cubicBezTo>
                  <a:pt x="8190" y="13398"/>
                  <a:pt x="7968" y="13708"/>
                  <a:pt x="7758" y="14021"/>
                </a:cubicBezTo>
                <a:cubicBezTo>
                  <a:pt x="7396" y="13735"/>
                  <a:pt x="7019" y="13455"/>
                  <a:pt x="6625" y="13187"/>
                </a:cubicBezTo>
                <a:lnTo>
                  <a:pt x="6377" y="13021"/>
                </a:lnTo>
                <a:cubicBezTo>
                  <a:pt x="6229" y="12921"/>
                  <a:pt x="6069" y="12825"/>
                  <a:pt x="5916" y="12727"/>
                </a:cubicBezTo>
                <a:lnTo>
                  <a:pt x="5452" y="12432"/>
                </a:lnTo>
                <a:lnTo>
                  <a:pt x="5335" y="12358"/>
                </a:lnTo>
                <a:cubicBezTo>
                  <a:pt x="5329" y="12352"/>
                  <a:pt x="5325" y="12349"/>
                  <a:pt x="5322" y="12349"/>
                </a:cubicBezTo>
                <a:cubicBezTo>
                  <a:pt x="5311" y="12349"/>
                  <a:pt x="5312" y="12374"/>
                  <a:pt x="5306" y="12381"/>
                </a:cubicBezTo>
                <a:lnTo>
                  <a:pt x="5286" y="12429"/>
                </a:lnTo>
                <a:lnTo>
                  <a:pt x="5210" y="12621"/>
                </a:lnTo>
                <a:lnTo>
                  <a:pt x="4910" y="13375"/>
                </a:lnTo>
                <a:lnTo>
                  <a:pt x="4773" y="13797"/>
                </a:lnTo>
                <a:cubicBezTo>
                  <a:pt x="4605" y="14363"/>
                  <a:pt x="4477" y="14935"/>
                  <a:pt x="4419" y="15509"/>
                </a:cubicBezTo>
                <a:cubicBezTo>
                  <a:pt x="4418" y="15516"/>
                  <a:pt x="4418" y="15524"/>
                  <a:pt x="4418" y="15531"/>
                </a:cubicBezTo>
                <a:lnTo>
                  <a:pt x="3904" y="15630"/>
                </a:lnTo>
                <a:cubicBezTo>
                  <a:pt x="3638" y="15689"/>
                  <a:pt x="3367" y="15758"/>
                  <a:pt x="3098" y="15821"/>
                </a:cubicBezTo>
                <a:lnTo>
                  <a:pt x="2693" y="15918"/>
                </a:lnTo>
                <a:cubicBezTo>
                  <a:pt x="2630" y="15925"/>
                  <a:pt x="2694" y="15938"/>
                  <a:pt x="2721" y="15946"/>
                </a:cubicBezTo>
                <a:lnTo>
                  <a:pt x="2815" y="15978"/>
                </a:lnTo>
                <a:lnTo>
                  <a:pt x="3005" y="16042"/>
                </a:lnTo>
                <a:lnTo>
                  <a:pt x="3768" y="16298"/>
                </a:lnTo>
                <a:cubicBezTo>
                  <a:pt x="3833" y="16317"/>
                  <a:pt x="3896" y="16338"/>
                  <a:pt x="3961" y="16355"/>
                </a:cubicBezTo>
                <a:lnTo>
                  <a:pt x="4124" y="16402"/>
                </a:lnTo>
                <a:lnTo>
                  <a:pt x="4369" y="16472"/>
                </a:lnTo>
                <a:cubicBezTo>
                  <a:pt x="4370" y="17302"/>
                  <a:pt x="4484" y="18132"/>
                  <a:pt x="4710" y="18948"/>
                </a:cubicBezTo>
                <a:cubicBezTo>
                  <a:pt x="4713" y="18955"/>
                  <a:pt x="4714" y="18963"/>
                  <a:pt x="4717" y="18970"/>
                </a:cubicBezTo>
                <a:cubicBezTo>
                  <a:pt x="4707" y="18977"/>
                  <a:pt x="4703" y="18983"/>
                  <a:pt x="4721" y="18983"/>
                </a:cubicBezTo>
                <a:cubicBezTo>
                  <a:pt x="4883" y="19537"/>
                  <a:pt x="5089" y="20086"/>
                  <a:pt x="5349" y="20626"/>
                </a:cubicBezTo>
                <a:cubicBezTo>
                  <a:pt x="5379" y="20682"/>
                  <a:pt x="5408" y="20739"/>
                  <a:pt x="5437" y="20795"/>
                </a:cubicBezTo>
                <a:cubicBezTo>
                  <a:pt x="5398" y="20917"/>
                  <a:pt x="5365" y="21042"/>
                  <a:pt x="5334" y="21167"/>
                </a:cubicBezTo>
                <a:lnTo>
                  <a:pt x="5219" y="21194"/>
                </a:lnTo>
                <a:lnTo>
                  <a:pt x="4924" y="21262"/>
                </a:lnTo>
                <a:cubicBezTo>
                  <a:pt x="4820" y="21280"/>
                  <a:pt x="4716" y="21300"/>
                  <a:pt x="4612" y="21324"/>
                </a:cubicBezTo>
                <a:cubicBezTo>
                  <a:pt x="4165" y="21429"/>
                  <a:pt x="3707" y="21615"/>
                  <a:pt x="3421" y="21905"/>
                </a:cubicBezTo>
                <a:cubicBezTo>
                  <a:pt x="3135" y="22194"/>
                  <a:pt x="3051" y="22530"/>
                  <a:pt x="3087" y="22840"/>
                </a:cubicBezTo>
                <a:cubicBezTo>
                  <a:pt x="3125" y="23150"/>
                  <a:pt x="3269" y="23451"/>
                  <a:pt x="3522" y="23718"/>
                </a:cubicBezTo>
                <a:cubicBezTo>
                  <a:pt x="3609" y="23812"/>
                  <a:pt x="3711" y="23898"/>
                  <a:pt x="3819" y="23979"/>
                </a:cubicBezTo>
                <a:cubicBezTo>
                  <a:pt x="3148" y="24206"/>
                  <a:pt x="2484" y="24442"/>
                  <a:pt x="1829" y="24689"/>
                </a:cubicBezTo>
                <a:cubicBezTo>
                  <a:pt x="1501" y="24808"/>
                  <a:pt x="1161" y="24940"/>
                  <a:pt x="863" y="25103"/>
                </a:cubicBezTo>
                <a:cubicBezTo>
                  <a:pt x="568" y="25267"/>
                  <a:pt x="282" y="25459"/>
                  <a:pt x="144" y="25716"/>
                </a:cubicBezTo>
                <a:cubicBezTo>
                  <a:pt x="0" y="25971"/>
                  <a:pt x="99" y="26277"/>
                  <a:pt x="367" y="26481"/>
                </a:cubicBezTo>
                <a:cubicBezTo>
                  <a:pt x="625" y="26690"/>
                  <a:pt x="962" y="26825"/>
                  <a:pt x="1294" y="26950"/>
                </a:cubicBezTo>
                <a:cubicBezTo>
                  <a:pt x="2332" y="27344"/>
                  <a:pt x="3535" y="27534"/>
                  <a:pt x="4736" y="27534"/>
                </a:cubicBezTo>
                <a:cubicBezTo>
                  <a:pt x="5088" y="27534"/>
                  <a:pt x="5439" y="27518"/>
                  <a:pt x="5787" y="27486"/>
                </a:cubicBezTo>
                <a:cubicBezTo>
                  <a:pt x="6013" y="27464"/>
                  <a:pt x="6238" y="27433"/>
                  <a:pt x="6462" y="27398"/>
                </a:cubicBezTo>
                <a:cubicBezTo>
                  <a:pt x="6752" y="27471"/>
                  <a:pt x="7053" y="27525"/>
                  <a:pt x="7362" y="27558"/>
                </a:cubicBezTo>
                <a:cubicBezTo>
                  <a:pt x="7585" y="27780"/>
                  <a:pt x="7834" y="27988"/>
                  <a:pt x="8105" y="28188"/>
                </a:cubicBezTo>
                <a:cubicBezTo>
                  <a:pt x="8115" y="28364"/>
                  <a:pt x="8125" y="28542"/>
                  <a:pt x="8137" y="28719"/>
                </a:cubicBezTo>
                <a:lnTo>
                  <a:pt x="7698" y="29018"/>
                </a:lnTo>
                <a:lnTo>
                  <a:pt x="6085" y="30109"/>
                </a:lnTo>
                <a:lnTo>
                  <a:pt x="5951" y="30201"/>
                </a:lnTo>
                <a:cubicBezTo>
                  <a:pt x="6000" y="30217"/>
                  <a:pt x="6070" y="30229"/>
                  <a:pt x="6129" y="30244"/>
                </a:cubicBezTo>
                <a:lnTo>
                  <a:pt x="6494" y="30330"/>
                </a:lnTo>
                <a:lnTo>
                  <a:pt x="6861" y="30415"/>
                </a:lnTo>
                <a:lnTo>
                  <a:pt x="6981" y="30441"/>
                </a:lnTo>
                <a:cubicBezTo>
                  <a:pt x="6886" y="30519"/>
                  <a:pt x="6789" y="30595"/>
                  <a:pt x="6693" y="30674"/>
                </a:cubicBezTo>
                <a:cubicBezTo>
                  <a:pt x="6456" y="30859"/>
                  <a:pt x="6239" y="31055"/>
                  <a:pt x="6015" y="31247"/>
                </a:cubicBezTo>
                <a:lnTo>
                  <a:pt x="5671" y="31541"/>
                </a:lnTo>
                <a:cubicBezTo>
                  <a:pt x="5552" y="31644"/>
                  <a:pt x="5475" y="31705"/>
                  <a:pt x="5282" y="31886"/>
                </a:cubicBezTo>
                <a:lnTo>
                  <a:pt x="3921" y="33140"/>
                </a:lnTo>
                <a:lnTo>
                  <a:pt x="6683" y="32491"/>
                </a:lnTo>
                <a:lnTo>
                  <a:pt x="8506" y="32006"/>
                </a:lnTo>
                <a:lnTo>
                  <a:pt x="9132" y="31820"/>
                </a:lnTo>
                <a:cubicBezTo>
                  <a:pt x="9295" y="31921"/>
                  <a:pt x="9485" y="32007"/>
                  <a:pt x="9692" y="32070"/>
                </a:cubicBezTo>
                <a:cubicBezTo>
                  <a:pt x="9423" y="32303"/>
                  <a:pt x="9163" y="32539"/>
                  <a:pt x="8916" y="32781"/>
                </a:cubicBezTo>
                <a:cubicBezTo>
                  <a:pt x="8756" y="32930"/>
                  <a:pt x="8610" y="33086"/>
                  <a:pt x="8463" y="33240"/>
                </a:cubicBezTo>
                <a:cubicBezTo>
                  <a:pt x="8316" y="33395"/>
                  <a:pt x="8168" y="33549"/>
                  <a:pt x="8036" y="33709"/>
                </a:cubicBezTo>
                <a:cubicBezTo>
                  <a:pt x="7902" y="33870"/>
                  <a:pt x="7756" y="34024"/>
                  <a:pt x="7633" y="34188"/>
                </a:cubicBezTo>
                <a:lnTo>
                  <a:pt x="7026" y="34971"/>
                </a:lnTo>
                <a:lnTo>
                  <a:pt x="8501" y="35208"/>
                </a:lnTo>
                <a:cubicBezTo>
                  <a:pt x="8825" y="35261"/>
                  <a:pt x="9155" y="35300"/>
                  <a:pt x="9481" y="35347"/>
                </a:cubicBezTo>
                <a:cubicBezTo>
                  <a:pt x="9749" y="35386"/>
                  <a:pt x="10022" y="35415"/>
                  <a:pt x="10294" y="35445"/>
                </a:cubicBezTo>
                <a:cubicBezTo>
                  <a:pt x="10244" y="35641"/>
                  <a:pt x="10268" y="35844"/>
                  <a:pt x="10349" y="36028"/>
                </a:cubicBezTo>
                <a:cubicBezTo>
                  <a:pt x="10453" y="36270"/>
                  <a:pt x="10648" y="36477"/>
                  <a:pt x="10861" y="36663"/>
                </a:cubicBezTo>
                <a:cubicBezTo>
                  <a:pt x="11292" y="37033"/>
                  <a:pt x="11845" y="37320"/>
                  <a:pt x="12383" y="37567"/>
                </a:cubicBezTo>
                <a:lnTo>
                  <a:pt x="12787" y="37759"/>
                </a:lnTo>
                <a:cubicBezTo>
                  <a:pt x="12924" y="37822"/>
                  <a:pt x="13066" y="37879"/>
                  <a:pt x="13205" y="37939"/>
                </a:cubicBezTo>
                <a:cubicBezTo>
                  <a:pt x="13486" y="38058"/>
                  <a:pt x="13763" y="38180"/>
                  <a:pt x="14056" y="38283"/>
                </a:cubicBezTo>
                <a:cubicBezTo>
                  <a:pt x="15589" y="38875"/>
                  <a:pt x="17247" y="39328"/>
                  <a:pt x="18967" y="39643"/>
                </a:cubicBezTo>
                <a:cubicBezTo>
                  <a:pt x="19366" y="40053"/>
                  <a:pt x="19940" y="40397"/>
                  <a:pt x="20638" y="40594"/>
                </a:cubicBezTo>
                <a:cubicBezTo>
                  <a:pt x="20687" y="40609"/>
                  <a:pt x="20740" y="40619"/>
                  <a:pt x="20789" y="40631"/>
                </a:cubicBezTo>
                <a:cubicBezTo>
                  <a:pt x="20880" y="40730"/>
                  <a:pt x="21007" y="40816"/>
                  <a:pt x="21153" y="40885"/>
                </a:cubicBezTo>
                <a:cubicBezTo>
                  <a:pt x="20555" y="41225"/>
                  <a:pt x="19965" y="41571"/>
                  <a:pt x="19377" y="41917"/>
                </a:cubicBezTo>
                <a:cubicBezTo>
                  <a:pt x="19099" y="42017"/>
                  <a:pt x="18821" y="42117"/>
                  <a:pt x="18547" y="42218"/>
                </a:cubicBezTo>
                <a:lnTo>
                  <a:pt x="18672" y="42326"/>
                </a:lnTo>
                <a:cubicBezTo>
                  <a:pt x="18658" y="42335"/>
                  <a:pt x="18645" y="42343"/>
                  <a:pt x="18631" y="42349"/>
                </a:cubicBezTo>
                <a:lnTo>
                  <a:pt x="17683" y="42911"/>
                </a:lnTo>
                <a:lnTo>
                  <a:pt x="17683" y="42911"/>
                </a:lnTo>
                <a:lnTo>
                  <a:pt x="18800" y="42494"/>
                </a:lnTo>
                <a:cubicBezTo>
                  <a:pt x="18816" y="42489"/>
                  <a:pt x="18832" y="42483"/>
                  <a:pt x="18848" y="42476"/>
                </a:cubicBezTo>
                <a:lnTo>
                  <a:pt x="18973" y="42584"/>
                </a:lnTo>
                <a:cubicBezTo>
                  <a:pt x="19204" y="42446"/>
                  <a:pt x="19441" y="42312"/>
                  <a:pt x="19672" y="42176"/>
                </a:cubicBezTo>
                <a:cubicBezTo>
                  <a:pt x="20700" y="41807"/>
                  <a:pt x="21744" y="41458"/>
                  <a:pt x="22805" y="41129"/>
                </a:cubicBezTo>
                <a:lnTo>
                  <a:pt x="22829" y="41520"/>
                </a:lnTo>
                <a:lnTo>
                  <a:pt x="22948" y="41088"/>
                </a:lnTo>
                <a:cubicBezTo>
                  <a:pt x="23884" y="40800"/>
                  <a:pt x="24834" y="40528"/>
                  <a:pt x="25793" y="40273"/>
                </a:cubicBezTo>
                <a:cubicBezTo>
                  <a:pt x="25974" y="40692"/>
                  <a:pt x="26166" y="41109"/>
                  <a:pt x="26387" y="41519"/>
                </a:cubicBezTo>
                <a:cubicBezTo>
                  <a:pt x="26551" y="41826"/>
                  <a:pt x="26759" y="42131"/>
                  <a:pt x="27075" y="42405"/>
                </a:cubicBezTo>
                <a:cubicBezTo>
                  <a:pt x="27234" y="42541"/>
                  <a:pt x="27423" y="42670"/>
                  <a:pt x="27660" y="42770"/>
                </a:cubicBezTo>
                <a:cubicBezTo>
                  <a:pt x="27894" y="42870"/>
                  <a:pt x="28182" y="42936"/>
                  <a:pt x="28472" y="42941"/>
                </a:cubicBezTo>
                <a:cubicBezTo>
                  <a:pt x="28492" y="42942"/>
                  <a:pt x="28512" y="42942"/>
                  <a:pt x="28532" y="42942"/>
                </a:cubicBezTo>
                <a:cubicBezTo>
                  <a:pt x="28802" y="42942"/>
                  <a:pt x="29076" y="42895"/>
                  <a:pt x="29303" y="42810"/>
                </a:cubicBezTo>
                <a:cubicBezTo>
                  <a:pt x="29550" y="42720"/>
                  <a:pt x="29751" y="42599"/>
                  <a:pt x="29921" y="42468"/>
                </a:cubicBezTo>
                <a:cubicBezTo>
                  <a:pt x="29981" y="42421"/>
                  <a:pt x="30035" y="42374"/>
                  <a:pt x="30088" y="42325"/>
                </a:cubicBezTo>
                <a:cubicBezTo>
                  <a:pt x="30259" y="42345"/>
                  <a:pt x="30432" y="42361"/>
                  <a:pt x="30604" y="42374"/>
                </a:cubicBezTo>
                <a:cubicBezTo>
                  <a:pt x="30609" y="42376"/>
                  <a:pt x="30615" y="42383"/>
                  <a:pt x="30619" y="42385"/>
                </a:cubicBezTo>
                <a:lnTo>
                  <a:pt x="30625" y="42375"/>
                </a:lnTo>
                <a:cubicBezTo>
                  <a:pt x="30910" y="42395"/>
                  <a:pt x="31196" y="42405"/>
                  <a:pt x="31482" y="42405"/>
                </a:cubicBezTo>
                <a:cubicBezTo>
                  <a:pt x="31671" y="42405"/>
                  <a:pt x="31860" y="42401"/>
                  <a:pt x="32049" y="42392"/>
                </a:cubicBezTo>
                <a:cubicBezTo>
                  <a:pt x="32630" y="42363"/>
                  <a:pt x="33207" y="42294"/>
                  <a:pt x="33763" y="42181"/>
                </a:cubicBezTo>
                <a:lnTo>
                  <a:pt x="34175" y="42091"/>
                </a:lnTo>
                <a:lnTo>
                  <a:pt x="34520" y="41995"/>
                </a:lnTo>
                <a:lnTo>
                  <a:pt x="36092" y="42235"/>
                </a:lnTo>
                <a:lnTo>
                  <a:pt x="37341" y="42425"/>
                </a:lnTo>
                <a:lnTo>
                  <a:pt x="37341" y="42425"/>
                </a:lnTo>
                <a:lnTo>
                  <a:pt x="37299" y="42407"/>
                </a:lnTo>
                <a:lnTo>
                  <a:pt x="37299" y="42407"/>
                </a:lnTo>
                <a:cubicBezTo>
                  <a:pt x="38072" y="42590"/>
                  <a:pt x="38884" y="42708"/>
                  <a:pt x="39701" y="42750"/>
                </a:cubicBezTo>
                <a:cubicBezTo>
                  <a:pt x="39942" y="42762"/>
                  <a:pt x="40183" y="42768"/>
                  <a:pt x="40425" y="42768"/>
                </a:cubicBezTo>
                <a:cubicBezTo>
                  <a:pt x="41135" y="42768"/>
                  <a:pt x="41844" y="42717"/>
                  <a:pt x="42536" y="42611"/>
                </a:cubicBezTo>
                <a:cubicBezTo>
                  <a:pt x="43099" y="42523"/>
                  <a:pt x="43644" y="42392"/>
                  <a:pt x="44170" y="42232"/>
                </a:cubicBezTo>
                <a:cubicBezTo>
                  <a:pt x="45449" y="43051"/>
                  <a:pt x="47213" y="43552"/>
                  <a:pt x="49031" y="43596"/>
                </a:cubicBezTo>
                <a:cubicBezTo>
                  <a:pt x="49107" y="43598"/>
                  <a:pt x="49184" y="43599"/>
                  <a:pt x="49261" y="43599"/>
                </a:cubicBezTo>
                <a:cubicBezTo>
                  <a:pt x="50233" y="43599"/>
                  <a:pt x="51192" y="43454"/>
                  <a:pt x="52083" y="43220"/>
                </a:cubicBezTo>
                <a:cubicBezTo>
                  <a:pt x="53038" y="42956"/>
                  <a:pt x="53910" y="42579"/>
                  <a:pt x="54659" y="42123"/>
                </a:cubicBezTo>
                <a:cubicBezTo>
                  <a:pt x="55757" y="41439"/>
                  <a:pt x="56616" y="40578"/>
                  <a:pt x="57048" y="39631"/>
                </a:cubicBezTo>
                <a:cubicBezTo>
                  <a:pt x="57372" y="39363"/>
                  <a:pt x="57688" y="39092"/>
                  <a:pt x="57996" y="38816"/>
                </a:cubicBezTo>
                <a:lnTo>
                  <a:pt x="57996" y="38816"/>
                </a:lnTo>
                <a:cubicBezTo>
                  <a:pt x="57832" y="40494"/>
                  <a:pt x="57431" y="42163"/>
                  <a:pt x="56802" y="43794"/>
                </a:cubicBezTo>
                <a:lnTo>
                  <a:pt x="56968" y="43819"/>
                </a:lnTo>
                <a:cubicBezTo>
                  <a:pt x="56968" y="43821"/>
                  <a:pt x="56967" y="43823"/>
                  <a:pt x="56966" y="43825"/>
                </a:cubicBezTo>
                <a:lnTo>
                  <a:pt x="57252" y="43867"/>
                </a:lnTo>
                <a:cubicBezTo>
                  <a:pt x="57254" y="43864"/>
                  <a:pt x="57254" y="43863"/>
                  <a:pt x="57255" y="43859"/>
                </a:cubicBezTo>
                <a:lnTo>
                  <a:pt x="57423" y="43884"/>
                </a:lnTo>
                <a:cubicBezTo>
                  <a:pt x="58091" y="41759"/>
                  <a:pt x="58854" y="39645"/>
                  <a:pt x="59703" y="37546"/>
                </a:cubicBezTo>
                <a:cubicBezTo>
                  <a:pt x="59845" y="37548"/>
                  <a:pt x="59987" y="37551"/>
                  <a:pt x="60129" y="37552"/>
                </a:cubicBezTo>
                <a:lnTo>
                  <a:pt x="60123" y="37434"/>
                </a:lnTo>
                <a:lnTo>
                  <a:pt x="60146" y="37432"/>
                </a:lnTo>
                <a:lnTo>
                  <a:pt x="60136" y="37264"/>
                </a:lnTo>
                <a:lnTo>
                  <a:pt x="60113" y="37264"/>
                </a:lnTo>
                <a:lnTo>
                  <a:pt x="60106" y="37146"/>
                </a:lnTo>
                <a:lnTo>
                  <a:pt x="59860" y="37159"/>
                </a:lnTo>
                <a:cubicBezTo>
                  <a:pt x="59899" y="37061"/>
                  <a:pt x="59939" y="36964"/>
                  <a:pt x="59980" y="36866"/>
                </a:cubicBezTo>
                <a:cubicBezTo>
                  <a:pt x="60048" y="36792"/>
                  <a:pt x="60113" y="36715"/>
                  <a:pt x="60179" y="36640"/>
                </a:cubicBezTo>
                <a:cubicBezTo>
                  <a:pt x="61907" y="37179"/>
                  <a:pt x="63729" y="37593"/>
                  <a:pt x="65607" y="37858"/>
                </a:cubicBezTo>
                <a:cubicBezTo>
                  <a:pt x="65974" y="37909"/>
                  <a:pt x="66339" y="37964"/>
                  <a:pt x="66711" y="37998"/>
                </a:cubicBezTo>
                <a:cubicBezTo>
                  <a:pt x="67081" y="38036"/>
                  <a:pt x="67451" y="38080"/>
                  <a:pt x="67825" y="38103"/>
                </a:cubicBezTo>
                <a:lnTo>
                  <a:pt x="68665" y="38167"/>
                </a:lnTo>
                <a:lnTo>
                  <a:pt x="68897" y="38184"/>
                </a:lnTo>
                <a:lnTo>
                  <a:pt x="68956" y="38188"/>
                </a:lnTo>
                <a:cubicBezTo>
                  <a:pt x="68956" y="38188"/>
                  <a:pt x="68957" y="38188"/>
                  <a:pt x="68958" y="38188"/>
                </a:cubicBezTo>
                <a:cubicBezTo>
                  <a:pt x="68967" y="38188"/>
                  <a:pt x="68981" y="38191"/>
                  <a:pt x="68989" y="38191"/>
                </a:cubicBezTo>
                <a:cubicBezTo>
                  <a:pt x="68996" y="38191"/>
                  <a:pt x="68999" y="38189"/>
                  <a:pt x="68993" y="38182"/>
                </a:cubicBezTo>
                <a:lnTo>
                  <a:pt x="68968" y="38112"/>
                </a:lnTo>
                <a:lnTo>
                  <a:pt x="68870" y="37833"/>
                </a:lnTo>
                <a:lnTo>
                  <a:pt x="68771" y="37553"/>
                </a:lnTo>
                <a:lnTo>
                  <a:pt x="68747" y="37484"/>
                </a:lnTo>
                <a:cubicBezTo>
                  <a:pt x="68739" y="37462"/>
                  <a:pt x="68732" y="37452"/>
                  <a:pt x="68725" y="37436"/>
                </a:cubicBezTo>
                <a:lnTo>
                  <a:pt x="68679" y="37349"/>
                </a:lnTo>
                <a:cubicBezTo>
                  <a:pt x="68618" y="37233"/>
                  <a:pt x="68563" y="37114"/>
                  <a:pt x="68493" y="36999"/>
                </a:cubicBezTo>
                <a:cubicBezTo>
                  <a:pt x="68389" y="36830"/>
                  <a:pt x="68268" y="36667"/>
                  <a:pt x="68138" y="36508"/>
                </a:cubicBezTo>
                <a:lnTo>
                  <a:pt x="68443" y="36486"/>
                </a:lnTo>
                <a:cubicBezTo>
                  <a:pt x="68588" y="36475"/>
                  <a:pt x="68735" y="36468"/>
                  <a:pt x="68867" y="36444"/>
                </a:cubicBezTo>
                <a:lnTo>
                  <a:pt x="69131" y="36405"/>
                </a:lnTo>
                <a:cubicBezTo>
                  <a:pt x="69824" y="36268"/>
                  <a:pt x="70437" y="36014"/>
                  <a:pt x="70941" y="35710"/>
                </a:cubicBezTo>
                <a:cubicBezTo>
                  <a:pt x="71946" y="35093"/>
                  <a:pt x="72618" y="34325"/>
                  <a:pt x="73170" y="33556"/>
                </a:cubicBezTo>
                <a:cubicBezTo>
                  <a:pt x="73650" y="32894"/>
                  <a:pt x="74086" y="32218"/>
                  <a:pt x="74479" y="31532"/>
                </a:cubicBezTo>
                <a:lnTo>
                  <a:pt x="74961" y="31820"/>
                </a:lnTo>
                <a:lnTo>
                  <a:pt x="75344" y="32049"/>
                </a:lnTo>
                <a:cubicBezTo>
                  <a:pt x="75416" y="32088"/>
                  <a:pt x="75553" y="32180"/>
                  <a:pt x="75576" y="32180"/>
                </a:cubicBezTo>
                <a:cubicBezTo>
                  <a:pt x="75587" y="32180"/>
                  <a:pt x="75573" y="32161"/>
                  <a:pt x="75518" y="32109"/>
                </a:cubicBezTo>
                <a:lnTo>
                  <a:pt x="74744" y="31227"/>
                </a:lnTo>
                <a:cubicBezTo>
                  <a:pt x="75536" y="30642"/>
                  <a:pt x="76173" y="29973"/>
                  <a:pt x="76631" y="29258"/>
                </a:cubicBezTo>
                <a:cubicBezTo>
                  <a:pt x="76834" y="28894"/>
                  <a:pt x="77104" y="28524"/>
                  <a:pt x="77034" y="28104"/>
                </a:cubicBezTo>
                <a:cubicBezTo>
                  <a:pt x="76995" y="27900"/>
                  <a:pt x="76838" y="27697"/>
                  <a:pt x="76587" y="27563"/>
                </a:cubicBezTo>
                <a:cubicBezTo>
                  <a:pt x="76493" y="27510"/>
                  <a:pt x="76390" y="27469"/>
                  <a:pt x="76281" y="27432"/>
                </a:cubicBezTo>
                <a:cubicBezTo>
                  <a:pt x="76384" y="27098"/>
                  <a:pt x="76477" y="26763"/>
                  <a:pt x="76561" y="26426"/>
                </a:cubicBezTo>
                <a:cubicBezTo>
                  <a:pt x="77023" y="26647"/>
                  <a:pt x="77496" y="26856"/>
                  <a:pt x="77983" y="27056"/>
                </a:cubicBezTo>
                <a:lnTo>
                  <a:pt x="78287" y="27177"/>
                </a:lnTo>
                <a:cubicBezTo>
                  <a:pt x="78468" y="27249"/>
                  <a:pt x="78660" y="27319"/>
                  <a:pt x="78847" y="27390"/>
                </a:cubicBezTo>
                <a:lnTo>
                  <a:pt x="79411" y="27601"/>
                </a:lnTo>
                <a:lnTo>
                  <a:pt x="79553" y="27655"/>
                </a:lnTo>
                <a:cubicBezTo>
                  <a:pt x="79560" y="27659"/>
                  <a:pt x="79565" y="27660"/>
                  <a:pt x="79568" y="27660"/>
                </a:cubicBezTo>
                <a:cubicBezTo>
                  <a:pt x="79580" y="27660"/>
                  <a:pt x="79569" y="27636"/>
                  <a:pt x="79573" y="27627"/>
                </a:cubicBezTo>
                <a:lnTo>
                  <a:pt x="79573" y="27578"/>
                </a:lnTo>
                <a:lnTo>
                  <a:pt x="79573" y="27380"/>
                </a:lnTo>
                <a:lnTo>
                  <a:pt x="79571" y="26602"/>
                </a:lnTo>
                <a:lnTo>
                  <a:pt x="79542" y="26170"/>
                </a:lnTo>
                <a:cubicBezTo>
                  <a:pt x="79484" y="25595"/>
                  <a:pt x="79388" y="25022"/>
                  <a:pt x="79220" y="24456"/>
                </a:cubicBezTo>
                <a:cubicBezTo>
                  <a:pt x="79217" y="24449"/>
                  <a:pt x="79216" y="24440"/>
                  <a:pt x="79214" y="24434"/>
                </a:cubicBezTo>
                <a:lnTo>
                  <a:pt x="79674" y="24255"/>
                </a:lnTo>
                <a:cubicBezTo>
                  <a:pt x="79908" y="24156"/>
                  <a:pt x="80144" y="24048"/>
                  <a:pt x="80381" y="23943"/>
                </a:cubicBezTo>
                <a:lnTo>
                  <a:pt x="80737" y="23785"/>
                </a:lnTo>
                <a:cubicBezTo>
                  <a:pt x="80799" y="23763"/>
                  <a:pt x="80731" y="23762"/>
                  <a:pt x="80703" y="23757"/>
                </a:cubicBezTo>
                <a:lnTo>
                  <a:pt x="80599" y="23740"/>
                </a:lnTo>
                <a:lnTo>
                  <a:pt x="80391" y="23709"/>
                </a:lnTo>
                <a:lnTo>
                  <a:pt x="79553" y="23582"/>
                </a:lnTo>
                <a:cubicBezTo>
                  <a:pt x="79483" y="23572"/>
                  <a:pt x="79414" y="23561"/>
                  <a:pt x="79341" y="23555"/>
                </a:cubicBezTo>
                <a:lnTo>
                  <a:pt x="79166" y="23535"/>
                </a:lnTo>
                <a:lnTo>
                  <a:pt x="78902" y="23507"/>
                </a:lnTo>
                <a:cubicBezTo>
                  <a:pt x="78580" y="22702"/>
                  <a:pt x="78147" y="21916"/>
                  <a:pt x="77612" y="21162"/>
                </a:cubicBezTo>
                <a:cubicBezTo>
                  <a:pt x="77606" y="21154"/>
                  <a:pt x="77602" y="21147"/>
                  <a:pt x="77597" y="21141"/>
                </a:cubicBezTo>
                <a:cubicBezTo>
                  <a:pt x="77602" y="21134"/>
                  <a:pt x="77604" y="21128"/>
                  <a:pt x="77595" y="21128"/>
                </a:cubicBezTo>
                <a:cubicBezTo>
                  <a:pt x="77594" y="21128"/>
                  <a:pt x="77591" y="21128"/>
                  <a:pt x="77588" y="21129"/>
                </a:cubicBezTo>
                <a:cubicBezTo>
                  <a:pt x="77215" y="20617"/>
                  <a:pt x="76804" y="20117"/>
                  <a:pt x="76343" y="19637"/>
                </a:cubicBezTo>
                <a:cubicBezTo>
                  <a:pt x="76293" y="19587"/>
                  <a:pt x="76242" y="19538"/>
                  <a:pt x="76193" y="19488"/>
                </a:cubicBezTo>
                <a:cubicBezTo>
                  <a:pt x="76182" y="19348"/>
                  <a:pt x="76164" y="19211"/>
                  <a:pt x="76144" y="19074"/>
                </a:cubicBezTo>
                <a:cubicBezTo>
                  <a:pt x="76365" y="19010"/>
                  <a:pt x="76580" y="18937"/>
                  <a:pt x="76789" y="18846"/>
                </a:cubicBezTo>
                <a:cubicBezTo>
                  <a:pt x="77181" y="18674"/>
                  <a:pt x="77552" y="18420"/>
                  <a:pt x="77718" y="18093"/>
                </a:cubicBezTo>
                <a:cubicBezTo>
                  <a:pt x="77884" y="17770"/>
                  <a:pt x="77834" y="17432"/>
                  <a:pt x="77682" y="17137"/>
                </a:cubicBezTo>
                <a:cubicBezTo>
                  <a:pt x="77524" y="16841"/>
                  <a:pt x="77267" y="16573"/>
                  <a:pt x="76920" y="16354"/>
                </a:cubicBezTo>
                <a:cubicBezTo>
                  <a:pt x="76799" y="16277"/>
                  <a:pt x="76665" y="16210"/>
                  <a:pt x="76529" y="16148"/>
                </a:cubicBezTo>
                <a:cubicBezTo>
                  <a:pt x="77091" y="15823"/>
                  <a:pt x="77644" y="15487"/>
                  <a:pt x="78183" y="15147"/>
                </a:cubicBezTo>
                <a:cubicBezTo>
                  <a:pt x="78456" y="14979"/>
                  <a:pt x="78733" y="14798"/>
                  <a:pt x="78958" y="14593"/>
                </a:cubicBezTo>
                <a:cubicBezTo>
                  <a:pt x="79181" y="14387"/>
                  <a:pt x="79384" y="14156"/>
                  <a:pt x="79416" y="13886"/>
                </a:cubicBezTo>
                <a:cubicBezTo>
                  <a:pt x="79457" y="13616"/>
                  <a:pt x="79242" y="13334"/>
                  <a:pt x="78905" y="13180"/>
                </a:cubicBezTo>
                <a:cubicBezTo>
                  <a:pt x="78572" y="13019"/>
                  <a:pt x="78195" y="12941"/>
                  <a:pt x="77825" y="12872"/>
                </a:cubicBezTo>
                <a:cubicBezTo>
                  <a:pt x="77233" y="12760"/>
                  <a:pt x="76619" y="12707"/>
                  <a:pt x="76006" y="12707"/>
                </a:cubicBezTo>
                <a:cubicBezTo>
                  <a:pt x="75067" y="12707"/>
                  <a:pt x="74127" y="12832"/>
                  <a:pt x="73264" y="13062"/>
                </a:cubicBezTo>
                <a:cubicBezTo>
                  <a:pt x="73053" y="13120"/>
                  <a:pt x="72847" y="13185"/>
                  <a:pt x="72644" y="13253"/>
                </a:cubicBezTo>
                <a:cubicBezTo>
                  <a:pt x="72460" y="13238"/>
                  <a:pt x="72274" y="13231"/>
                  <a:pt x="72087" y="13231"/>
                </a:cubicBezTo>
                <a:cubicBezTo>
                  <a:pt x="71961" y="13231"/>
                  <a:pt x="71835" y="13234"/>
                  <a:pt x="71709" y="13241"/>
                </a:cubicBezTo>
                <a:cubicBezTo>
                  <a:pt x="71408" y="13061"/>
                  <a:pt x="71085" y="12898"/>
                  <a:pt x="70745" y="12748"/>
                </a:cubicBezTo>
                <a:cubicBezTo>
                  <a:pt x="70668" y="12577"/>
                  <a:pt x="70589" y="12408"/>
                  <a:pt x="70508" y="12238"/>
                </a:cubicBezTo>
                <a:lnTo>
                  <a:pt x="70820" y="11879"/>
                </a:lnTo>
                <a:lnTo>
                  <a:pt x="71961" y="10568"/>
                </a:lnTo>
                <a:lnTo>
                  <a:pt x="72056" y="10459"/>
                </a:lnTo>
                <a:cubicBezTo>
                  <a:pt x="72001" y="10450"/>
                  <a:pt x="71930" y="10449"/>
                  <a:pt x="71867" y="10443"/>
                </a:cubicBezTo>
                <a:lnTo>
                  <a:pt x="71480" y="10417"/>
                </a:lnTo>
                <a:lnTo>
                  <a:pt x="71092" y="10391"/>
                </a:lnTo>
                <a:lnTo>
                  <a:pt x="70966" y="10385"/>
                </a:lnTo>
                <a:cubicBezTo>
                  <a:pt x="71028" y="10295"/>
                  <a:pt x="71093" y="10205"/>
                  <a:pt x="71156" y="10115"/>
                </a:cubicBezTo>
                <a:cubicBezTo>
                  <a:pt x="71314" y="9897"/>
                  <a:pt x="71448" y="9674"/>
                  <a:pt x="71592" y="9452"/>
                </a:cubicBezTo>
                <a:lnTo>
                  <a:pt x="71805" y="9120"/>
                </a:lnTo>
                <a:cubicBezTo>
                  <a:pt x="71879" y="9000"/>
                  <a:pt x="71931" y="8929"/>
                  <a:pt x="72048" y="8723"/>
                </a:cubicBezTo>
                <a:lnTo>
                  <a:pt x="72880" y="7293"/>
                </a:lnTo>
                <a:lnTo>
                  <a:pt x="70455" y="8360"/>
                </a:lnTo>
                <a:lnTo>
                  <a:pt x="68875" y="9119"/>
                </a:lnTo>
                <a:lnTo>
                  <a:pt x="68341" y="9398"/>
                </a:lnTo>
                <a:cubicBezTo>
                  <a:pt x="68143" y="9324"/>
                  <a:pt x="67926" y="9272"/>
                  <a:pt x="67701" y="9244"/>
                </a:cubicBezTo>
                <a:cubicBezTo>
                  <a:pt x="67871" y="8975"/>
                  <a:pt x="68032" y="8705"/>
                  <a:pt x="68177" y="8432"/>
                </a:cubicBezTo>
                <a:cubicBezTo>
                  <a:pt x="68275" y="8261"/>
                  <a:pt x="68357" y="8088"/>
                  <a:pt x="68439" y="7915"/>
                </a:cubicBezTo>
                <a:cubicBezTo>
                  <a:pt x="68523" y="7742"/>
                  <a:pt x="68607" y="7568"/>
                  <a:pt x="68672" y="7393"/>
                </a:cubicBezTo>
                <a:cubicBezTo>
                  <a:pt x="68741" y="7217"/>
                  <a:pt x="68820" y="7044"/>
                  <a:pt x="68878" y="6867"/>
                </a:cubicBezTo>
                <a:lnTo>
                  <a:pt x="69163" y="6013"/>
                </a:lnTo>
                <a:lnTo>
                  <a:pt x="69163" y="6013"/>
                </a:lnTo>
                <a:lnTo>
                  <a:pt x="67642" y="6015"/>
                </a:lnTo>
                <a:cubicBezTo>
                  <a:pt x="67308" y="6017"/>
                  <a:pt x="66972" y="6030"/>
                  <a:pt x="66639" y="6036"/>
                </a:cubicBezTo>
                <a:cubicBezTo>
                  <a:pt x="66362" y="6041"/>
                  <a:pt x="66088" y="6056"/>
                  <a:pt x="65813" y="6069"/>
                </a:cubicBezTo>
                <a:cubicBezTo>
                  <a:pt x="65787" y="5872"/>
                  <a:pt x="65684" y="5679"/>
                  <a:pt x="65533" y="5513"/>
                </a:cubicBezTo>
                <a:cubicBezTo>
                  <a:pt x="65337" y="5295"/>
                  <a:pt x="65069" y="5126"/>
                  <a:pt x="64791" y="4979"/>
                </a:cubicBezTo>
                <a:cubicBezTo>
                  <a:pt x="64230" y="4689"/>
                  <a:pt x="63584" y="4498"/>
                  <a:pt x="62965" y="4344"/>
                </a:cubicBezTo>
                <a:lnTo>
                  <a:pt x="62500" y="4221"/>
                </a:lnTo>
                <a:cubicBezTo>
                  <a:pt x="62343" y="4183"/>
                  <a:pt x="62184" y="4149"/>
                  <a:pt x="62024" y="4114"/>
                </a:cubicBezTo>
                <a:cubicBezTo>
                  <a:pt x="61706" y="4044"/>
                  <a:pt x="61392" y="3968"/>
                  <a:pt x="61066" y="3913"/>
                </a:cubicBezTo>
                <a:cubicBezTo>
                  <a:pt x="59351" y="3582"/>
                  <a:pt x="57568" y="3406"/>
                  <a:pt x="55780" y="3373"/>
                </a:cubicBezTo>
                <a:cubicBezTo>
                  <a:pt x="55234" y="3039"/>
                  <a:pt x="54545" y="2795"/>
                  <a:pt x="53792" y="2715"/>
                </a:cubicBezTo>
                <a:cubicBezTo>
                  <a:pt x="53739" y="2710"/>
                  <a:pt x="53685" y="2707"/>
                  <a:pt x="53631" y="2703"/>
                </a:cubicBezTo>
                <a:cubicBezTo>
                  <a:pt x="53504" y="2621"/>
                  <a:pt x="53349" y="2559"/>
                  <a:pt x="53182" y="2515"/>
                </a:cubicBezTo>
                <a:cubicBezTo>
                  <a:pt x="53627" y="2090"/>
                  <a:pt x="54065" y="1662"/>
                  <a:pt x="54502" y="1232"/>
                </a:cubicBezTo>
                <a:cubicBezTo>
                  <a:pt x="54732" y="1092"/>
                  <a:pt x="54964" y="952"/>
                  <a:pt x="55190" y="809"/>
                </a:cubicBezTo>
                <a:lnTo>
                  <a:pt x="55027" y="724"/>
                </a:lnTo>
                <a:cubicBezTo>
                  <a:pt x="55036" y="714"/>
                  <a:pt x="55047" y="706"/>
                  <a:pt x="55057" y="695"/>
                </a:cubicBezTo>
                <a:lnTo>
                  <a:pt x="55757" y="0"/>
                </a:lnTo>
                <a:close/>
              </a:path>
            </a:pathLst>
          </a:custGeom>
          <a:solidFill>
            <a:schemeClr val="tx1">
              <a:lumMod val="85000"/>
              <a:alpha val="43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5BD9398-15C8-4E4D-85FC-5A4BA701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118" y="1847963"/>
            <a:ext cx="2418082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shows gender-based differences in suicide methods.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Women have higher rates by fire/self-immolation.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men more often die by hanging or under vehicles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0CE9B-55B8-5BEE-27D5-100D2D50B0C2}"/>
              </a:ext>
            </a:extLst>
          </p:cNvPr>
          <p:cNvGrpSpPr/>
          <p:nvPr/>
        </p:nvGrpSpPr>
        <p:grpSpPr>
          <a:xfrm>
            <a:off x="165232" y="929080"/>
            <a:ext cx="6255888" cy="4053760"/>
            <a:chOff x="1740364" y="216446"/>
            <a:chExt cx="5663267" cy="39320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89E1FB-AF2C-4612-A1D0-884A99DD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0364" y="216447"/>
              <a:ext cx="5663267" cy="393204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42EB3A-9A1E-239F-6C49-BCA7F8F9BFE0}"/>
                </a:ext>
              </a:extLst>
            </p:cNvPr>
            <p:cNvSpPr/>
            <p:nvPr/>
          </p:nvSpPr>
          <p:spPr>
            <a:xfrm rot="10800000">
              <a:off x="1740365" y="216446"/>
              <a:ext cx="5663264" cy="3932040"/>
            </a:xfrm>
            <a:prstGeom prst="rect">
              <a:avLst/>
            </a:prstGeom>
            <a:gradFill flip="none" rotWithShape="1">
              <a:gsLst>
                <a:gs pos="11000">
                  <a:srgbClr val="8C8C8C">
                    <a:alpha val="26000"/>
                  </a:srgbClr>
                </a:gs>
                <a:gs pos="33000">
                  <a:srgbClr val="111111">
                    <a:alpha val="22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D092489-928A-4AA5-AC0A-116D9ACD879D}"/>
              </a:ext>
            </a:extLst>
          </p:cNvPr>
          <p:cNvSpPr txBox="1"/>
          <p:nvPr/>
        </p:nvSpPr>
        <p:spPr>
          <a:xfrm>
            <a:off x="165232" y="262260"/>
            <a:ext cx="5422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Suicide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methods preferred by both the genders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37954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F6794964-072F-414A-973A-11A9AA122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8588" r="553" b="4364"/>
          <a:stretch/>
        </p:blipFill>
        <p:spPr bwMode="auto">
          <a:xfrm>
            <a:off x="0" y="1"/>
            <a:ext cx="9144001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>
            <a:off x="132940" y="0"/>
            <a:ext cx="3777796" cy="8699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36" name="Google Shape;336;p52"/>
          <p:cNvSpPr txBox="1">
            <a:spLocks noGrp="1"/>
          </p:cNvSpPr>
          <p:nvPr>
            <p:ph type="subTitle" idx="1"/>
          </p:nvPr>
        </p:nvSpPr>
        <p:spPr>
          <a:xfrm rot="-290">
            <a:off x="2888125" y="699816"/>
            <a:ext cx="3367746" cy="3494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 Differences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 Vulnerability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State-wise Variation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Occupation &amp; Education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Marital Status Insight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for Action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Google Shape;322;p50">
            <a:extLst>
              <a:ext uri="{FF2B5EF4-FFF2-40B4-BE49-F238E27FC236}">
                <a16:creationId xmlns:a16="http://schemas.microsoft.com/office/drawing/2014/main" id="{58D2E483-D504-4A4D-CF94-431407F0BD47}"/>
              </a:ext>
            </a:extLst>
          </p:cNvPr>
          <p:cNvCxnSpPr>
            <a:cxnSpLocks/>
          </p:cNvCxnSpPr>
          <p:nvPr/>
        </p:nvCxnSpPr>
        <p:spPr>
          <a:xfrm flipH="1">
            <a:off x="0" y="861914"/>
            <a:ext cx="391073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33ECC4A2-3541-562F-700F-B643940B5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CA610B83-F921-86A3-76C5-233F75985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8588" r="553" b="4364"/>
          <a:stretch/>
        </p:blipFill>
        <p:spPr bwMode="auto">
          <a:xfrm>
            <a:off x="-1" y="0"/>
            <a:ext cx="9144001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oogle Shape;322;p50">
            <a:extLst>
              <a:ext uri="{FF2B5EF4-FFF2-40B4-BE49-F238E27FC236}">
                <a16:creationId xmlns:a16="http://schemas.microsoft.com/office/drawing/2014/main" id="{EF466104-7637-65FE-9139-D665C0D51322}"/>
              </a:ext>
            </a:extLst>
          </p:cNvPr>
          <p:cNvCxnSpPr>
            <a:cxnSpLocks/>
          </p:cNvCxnSpPr>
          <p:nvPr/>
        </p:nvCxnSpPr>
        <p:spPr>
          <a:xfrm flipH="1">
            <a:off x="0" y="861914"/>
            <a:ext cx="301752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36;p52">
            <a:extLst>
              <a:ext uri="{FF2B5EF4-FFF2-40B4-BE49-F238E27FC236}">
                <a16:creationId xmlns:a16="http://schemas.microsoft.com/office/drawing/2014/main" id="{E2FF7A5B-219C-1AA9-597C-8BFBC3229FDB}"/>
              </a:ext>
            </a:extLst>
          </p:cNvPr>
          <p:cNvSpPr txBox="1">
            <a:spLocks/>
          </p:cNvSpPr>
          <p:nvPr/>
        </p:nvSpPr>
        <p:spPr>
          <a:xfrm rot="21599710">
            <a:off x="2887488" y="1031598"/>
            <a:ext cx="3592540" cy="2626019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lvl="0" indent="-22950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charset="2"/>
              <a:buChar char="●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0000" lvl="1" indent="-20250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3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769500" lvl="2" indent="-16200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39500" lvl="3" indent="-16200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255500" lvl="4" indent="-16200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1510950" lvl="5" indent="-17145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1801350" lvl="6" indent="-17145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091750" lvl="7" indent="-17145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2329650" lvl="8" indent="-17145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Address Root Causes</a:t>
            </a:r>
          </a:p>
          <a:p>
            <a:pPr fontAlgn="base">
              <a:lnSpc>
                <a:spcPct val="150000"/>
              </a:lnSpc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Medical &amp; Psychological</a:t>
            </a:r>
          </a:p>
          <a:p>
            <a:pPr fontAlgn="base">
              <a:lnSpc>
                <a:spcPct val="150000"/>
              </a:lnSpc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 High-Risk Groups</a:t>
            </a:r>
          </a:p>
          <a:p>
            <a:pPr fontAlgn="base">
              <a:lnSpc>
                <a:spcPct val="150000"/>
              </a:lnSpc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Community &amp; Policy Action </a:t>
            </a:r>
          </a:p>
          <a:p>
            <a:pPr fontAlgn="base">
              <a:lnSpc>
                <a:spcPct val="150000"/>
              </a:lnSpc>
              <a:spcAft>
                <a:spcPts val="1000"/>
              </a:spcAft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 &amp; Culture Change</a:t>
            </a:r>
            <a:endParaRPr lang="en-US" altLang="en-US" sz="1600" b="1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335;p52">
            <a:extLst>
              <a:ext uri="{FF2B5EF4-FFF2-40B4-BE49-F238E27FC236}">
                <a16:creationId xmlns:a16="http://schemas.microsoft.com/office/drawing/2014/main" id="{FB2BF5F2-9B9C-E68A-AE64-4C92D0673A87}"/>
              </a:ext>
            </a:extLst>
          </p:cNvPr>
          <p:cNvSpPr txBox="1">
            <a:spLocks/>
          </p:cNvSpPr>
          <p:nvPr/>
        </p:nvSpPr>
        <p:spPr>
          <a:xfrm>
            <a:off x="398103" y="442337"/>
            <a:ext cx="3114530" cy="4692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spcAft>
                <a:spcPts val="0"/>
              </a:spcAft>
              <a:buSzPts val="3100"/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tx2"/>
                </a:solidFill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br>
              <a:rPr lang="en-US" altLang="en-US" sz="32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tx1"/>
                </a:solidFill>
                <a:effectLst/>
                <a:latin typeface="+mn-lt"/>
              </a:rPr>
              <a:t>Prevention</a:t>
            </a:r>
            <a:endParaRPr lang="en-US" sz="3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6518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71856646-6AB9-0DEF-082F-2B0EE32B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>
            <a:extLst>
              <a:ext uri="{FF2B5EF4-FFF2-40B4-BE49-F238E27FC236}">
                <a16:creationId xmlns:a16="http://schemas.microsoft.com/office/drawing/2014/main" id="{66C346FF-3217-1D05-160E-E861FD9574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8578" y="1607083"/>
            <a:ext cx="4646843" cy="1371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6000" dirty="0">
                <a:solidFill>
                  <a:schemeClr val="tx1"/>
                </a:solidFill>
              </a:rPr>
              <a:t>Thank </a:t>
            </a:r>
            <a:r>
              <a:rPr lang="en-IN" sz="6000" dirty="0">
                <a:solidFill>
                  <a:srgbClr val="C00000"/>
                </a:solidFill>
              </a:rPr>
              <a:t>You</a:t>
            </a:r>
            <a:endParaRPr sz="6000" dirty="0">
              <a:solidFill>
                <a:srgbClr val="C00000"/>
              </a:solidFill>
            </a:endParaRPr>
          </a:p>
        </p:txBody>
      </p:sp>
      <p:cxnSp>
        <p:nvCxnSpPr>
          <p:cNvPr id="266" name="Google Shape;266;p45">
            <a:extLst>
              <a:ext uri="{FF2B5EF4-FFF2-40B4-BE49-F238E27FC236}">
                <a16:creationId xmlns:a16="http://schemas.microsoft.com/office/drawing/2014/main" id="{7AF0C589-D55A-2B0F-4CAC-32AF6A2E35E9}"/>
              </a:ext>
            </a:extLst>
          </p:cNvPr>
          <p:cNvCxnSpPr/>
          <p:nvPr/>
        </p:nvCxnSpPr>
        <p:spPr>
          <a:xfrm rot="10800000">
            <a:off x="4218925" y="3910700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7B65019-78B2-5AC3-0D4C-6C595FE573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0537" y="91507"/>
            <a:ext cx="4205476" cy="4183574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EFB51-50AF-5FFE-0326-624A8A58B769}"/>
              </a:ext>
            </a:extLst>
          </p:cNvPr>
          <p:cNvSpPr txBox="1"/>
          <p:nvPr/>
        </p:nvSpPr>
        <p:spPr>
          <a:xfrm>
            <a:off x="6512560" y="3536417"/>
            <a:ext cx="2865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FFC000"/>
              </a:buClr>
            </a:pPr>
            <a:r>
              <a:rPr lang="en-IN" sz="1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cs typeface="Aharoni" panose="02010803020104030203" pitchFamily="2" charset="-79"/>
              </a:rPr>
              <a:t>•</a:t>
            </a:r>
            <a:r>
              <a:rPr lang="en-IN" sz="1800" dirty="0">
                <a:solidFill>
                  <a:schemeClr val="tx1"/>
                </a:solidFill>
                <a:latin typeface="+mj-lt"/>
                <a:cs typeface="Aharoni" panose="02010803020104030203" pitchFamily="2" charset="-79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Aharoni" panose="02010803020104030203" pitchFamily="2" charset="-79"/>
              </a:rPr>
              <a:t>Yashraj Sinh</a:t>
            </a:r>
          </a:p>
          <a:p>
            <a:pPr algn="just">
              <a:buClr>
                <a:srgbClr val="FFC000"/>
              </a:buClr>
            </a:pPr>
            <a:r>
              <a:rPr lang="en-IN" sz="1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cs typeface="Aharoni" panose="02010803020104030203" pitchFamily="2" charset="-79"/>
              </a:rPr>
              <a:t>•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Aharoni" panose="02010803020104030203" pitchFamily="2" charset="-79"/>
              </a:rPr>
              <a:t> Krisha Sompura  </a:t>
            </a:r>
          </a:p>
          <a:p>
            <a:pPr algn="just">
              <a:buClr>
                <a:srgbClr val="FFC000"/>
              </a:buClr>
            </a:pPr>
            <a:r>
              <a:rPr lang="en-IN" sz="1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cs typeface="Aharoni" panose="02010803020104030203" pitchFamily="2" charset="-79"/>
              </a:rPr>
              <a:t>•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Aharoni" panose="02010803020104030203" pitchFamily="2" charset="-79"/>
              </a:rPr>
              <a:t> Milan </a:t>
            </a:r>
            <a:r>
              <a:rPr lang="en-US" sz="1800" dirty="0" err="1">
                <a:solidFill>
                  <a:schemeClr val="tx1"/>
                </a:solidFill>
                <a:latin typeface="+mj-lt"/>
                <a:cs typeface="Aharoni" panose="02010803020104030203" pitchFamily="2" charset="-79"/>
              </a:rPr>
              <a:t>Nagvadiya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Aharoni" panose="02010803020104030203" pitchFamily="2" charset="-79"/>
              </a:rPr>
              <a:t>  </a:t>
            </a:r>
          </a:p>
          <a:p>
            <a:pPr algn="just">
              <a:buClr>
                <a:srgbClr val="FFC000"/>
              </a:buClr>
            </a:pPr>
            <a:r>
              <a:rPr lang="en-IN" sz="1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cs typeface="Aharoni" panose="02010803020104030203" pitchFamily="2" charset="-79"/>
              </a:rPr>
              <a:t>•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Aharoni" panose="02010803020104030203" pitchFamily="2" charset="-79"/>
              </a:rPr>
              <a:t>  Sheetal Jain</a:t>
            </a:r>
          </a:p>
          <a:p>
            <a:pPr algn="just">
              <a:buClr>
                <a:srgbClr val="FFC000"/>
              </a:buClr>
            </a:pPr>
            <a:r>
              <a:rPr lang="en-IN" sz="1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cs typeface="Aharoni" panose="02010803020104030203" pitchFamily="2" charset="-79"/>
              </a:rPr>
              <a:t>•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Aharoni" panose="02010803020104030203" pitchFamily="2" charset="-79"/>
              </a:rPr>
              <a:t> Pragnya </a:t>
            </a:r>
            <a:r>
              <a:rPr lang="en-US" sz="1800" dirty="0" err="1">
                <a:solidFill>
                  <a:schemeClr val="tx1"/>
                </a:solidFill>
                <a:latin typeface="+mj-lt"/>
                <a:cs typeface="Aharoni" panose="02010803020104030203" pitchFamily="2" charset="-79"/>
              </a:rPr>
              <a:t>Dandavate</a:t>
            </a:r>
            <a:endParaRPr lang="en-US" sz="1800" dirty="0">
              <a:solidFill>
                <a:schemeClr val="tx1"/>
              </a:solidFill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250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/>
        </p:nvSpPr>
        <p:spPr>
          <a:xfrm>
            <a:off x="5772151" y="4435085"/>
            <a:ext cx="3314688" cy="41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b="1" u="sng" dirty="0">
                <a:solidFill>
                  <a:schemeClr val="tx1">
                    <a:lumMod val="75000"/>
                  </a:schemeClr>
                </a:solidFill>
                <a:latin typeface="Cabin"/>
                <a:ea typeface="Cabin"/>
                <a:cs typeface="Cabin"/>
                <a:sym typeface="Cabin"/>
              </a:rPr>
              <a:t>SOURCE</a:t>
            </a:r>
            <a:r>
              <a:rPr lang="en-IN" sz="1000" dirty="0">
                <a:solidFill>
                  <a:schemeClr val="tx1">
                    <a:lumMod val="75000"/>
                  </a:schemeClr>
                </a:solidFill>
                <a:latin typeface="Cabin"/>
                <a:ea typeface="Cabin"/>
                <a:cs typeface="Cabin"/>
                <a:sym typeface="Cabin"/>
              </a:rPr>
              <a:t> : https://www.kaggle.com/datasets/rajanand/suicides-in-india</a:t>
            </a:r>
            <a:endParaRPr sz="1000" dirty="0">
              <a:solidFill>
                <a:schemeClr val="tx1">
                  <a:lumMod val="75000"/>
                </a:schemeClr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" name="Google Shape;320;p50">
            <a:extLst>
              <a:ext uri="{FF2B5EF4-FFF2-40B4-BE49-F238E27FC236}">
                <a16:creationId xmlns:a16="http://schemas.microsoft.com/office/drawing/2014/main" id="{F1B58216-87DB-4398-81FE-7AB6BF2F0FC0}"/>
              </a:ext>
            </a:extLst>
          </p:cNvPr>
          <p:cNvSpPr txBox="1">
            <a:spLocks/>
          </p:cNvSpPr>
          <p:nvPr/>
        </p:nvSpPr>
        <p:spPr>
          <a:xfrm>
            <a:off x="0" y="103045"/>
            <a:ext cx="4162800" cy="6784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IN" sz="3600" dirty="0"/>
              <a:t>Dataset Overview :</a:t>
            </a:r>
            <a:endParaRPr lang="en-IN" sz="4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C452FF-3901-7097-C71E-D0E7718587DE}"/>
              </a:ext>
            </a:extLst>
          </p:cNvPr>
          <p:cNvGrpSpPr/>
          <p:nvPr/>
        </p:nvGrpSpPr>
        <p:grpSpPr>
          <a:xfrm>
            <a:off x="693555" y="857250"/>
            <a:ext cx="7783695" cy="3988562"/>
            <a:chOff x="693555" y="857250"/>
            <a:chExt cx="7783695" cy="398856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B3D3ABA-8360-4E64-BD77-5C4020FA199F}"/>
                </a:ext>
              </a:extLst>
            </p:cNvPr>
            <p:cNvCxnSpPr>
              <a:cxnSpLocks/>
            </p:cNvCxnSpPr>
            <p:nvPr/>
          </p:nvCxnSpPr>
          <p:spPr>
            <a:xfrm>
              <a:off x="702560" y="857250"/>
              <a:ext cx="0" cy="3783198"/>
            </a:xfrm>
            <a:prstGeom prst="line">
              <a:avLst/>
            </a:prstGeom>
            <a:ln w="254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9367BB-BDF8-48BB-AA39-25814742C846}"/>
                </a:ext>
              </a:extLst>
            </p:cNvPr>
            <p:cNvCxnSpPr>
              <a:cxnSpLocks/>
            </p:cNvCxnSpPr>
            <p:nvPr/>
          </p:nvCxnSpPr>
          <p:spPr>
            <a:xfrm>
              <a:off x="702560" y="1054100"/>
              <a:ext cx="462150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oogle Shape;273;p46">
              <a:extLst>
                <a:ext uri="{FF2B5EF4-FFF2-40B4-BE49-F238E27FC236}">
                  <a16:creationId xmlns:a16="http://schemas.microsoft.com/office/drawing/2014/main" id="{AE927017-7D00-4DD0-807A-A929CFFA9E8A}"/>
                </a:ext>
              </a:extLst>
            </p:cNvPr>
            <p:cNvSpPr txBox="1"/>
            <p:nvPr/>
          </p:nvSpPr>
          <p:spPr>
            <a:xfrm>
              <a:off x="1128906" y="872343"/>
              <a:ext cx="3314696" cy="391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accent2">
                      <a:lumMod val="75000"/>
                    </a:schemeClr>
                  </a:solidFill>
                  <a:latin typeface="Cabin"/>
                  <a:ea typeface="Cabin"/>
                  <a:cs typeface="Cabin"/>
                  <a:sym typeface="Cabin"/>
                </a:rPr>
                <a:t>STATES:  </a:t>
              </a:r>
              <a:r>
                <a:rPr lang="en-US" sz="1200" b="0" i="0" u="none" strike="noStrike" cap="none" dirty="0">
                  <a:solidFill>
                    <a:schemeClr val="tx1">
                      <a:lumMod val="75000"/>
                    </a:schemeClr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All Indian States and Union Territories</a:t>
              </a:r>
              <a:endParaRPr sz="1200" dirty="0">
                <a:solidFill>
                  <a:schemeClr val="tx1">
                    <a:lumMod val="75000"/>
                  </a:schemeClr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9120A9-E1DF-4878-B854-8620DB713B1A}"/>
                </a:ext>
              </a:extLst>
            </p:cNvPr>
            <p:cNvCxnSpPr>
              <a:cxnSpLocks/>
            </p:cNvCxnSpPr>
            <p:nvPr/>
          </p:nvCxnSpPr>
          <p:spPr>
            <a:xfrm>
              <a:off x="702560" y="1606550"/>
              <a:ext cx="462150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C2B598-28B1-472F-98BB-0A6F2C430CE8}"/>
                </a:ext>
              </a:extLst>
            </p:cNvPr>
            <p:cNvCxnSpPr>
              <a:cxnSpLocks/>
            </p:cNvCxnSpPr>
            <p:nvPr/>
          </p:nvCxnSpPr>
          <p:spPr>
            <a:xfrm>
              <a:off x="697610" y="2187478"/>
              <a:ext cx="462150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DD5A8E-9185-491D-B24E-D2A978356DFB}"/>
                </a:ext>
              </a:extLst>
            </p:cNvPr>
            <p:cNvCxnSpPr>
              <a:cxnSpLocks/>
            </p:cNvCxnSpPr>
            <p:nvPr/>
          </p:nvCxnSpPr>
          <p:spPr>
            <a:xfrm>
              <a:off x="702560" y="2811796"/>
              <a:ext cx="462150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4D1888-223A-4795-9C55-CBE89F5A68DB}"/>
                </a:ext>
              </a:extLst>
            </p:cNvPr>
            <p:cNvCxnSpPr>
              <a:cxnSpLocks/>
            </p:cNvCxnSpPr>
            <p:nvPr/>
          </p:nvCxnSpPr>
          <p:spPr>
            <a:xfrm>
              <a:off x="697610" y="3411205"/>
              <a:ext cx="462150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A548F41-4457-467F-9558-B61E76911F06}"/>
                </a:ext>
              </a:extLst>
            </p:cNvPr>
            <p:cNvCxnSpPr>
              <a:cxnSpLocks/>
            </p:cNvCxnSpPr>
            <p:nvPr/>
          </p:nvCxnSpPr>
          <p:spPr>
            <a:xfrm>
              <a:off x="697610" y="4037346"/>
              <a:ext cx="462150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B0B74C0-4241-460F-9DDE-4E7CCCD2CABD}"/>
                </a:ext>
              </a:extLst>
            </p:cNvPr>
            <p:cNvCxnSpPr>
              <a:cxnSpLocks/>
            </p:cNvCxnSpPr>
            <p:nvPr/>
          </p:nvCxnSpPr>
          <p:spPr>
            <a:xfrm>
              <a:off x="693555" y="4641847"/>
              <a:ext cx="462150" cy="0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Google Shape;273;p46">
              <a:extLst>
                <a:ext uri="{FF2B5EF4-FFF2-40B4-BE49-F238E27FC236}">
                  <a16:creationId xmlns:a16="http://schemas.microsoft.com/office/drawing/2014/main" id="{3A8704B9-12B8-408B-A733-962BA0742C72}"/>
                </a:ext>
              </a:extLst>
            </p:cNvPr>
            <p:cNvSpPr txBox="1"/>
            <p:nvPr/>
          </p:nvSpPr>
          <p:spPr>
            <a:xfrm>
              <a:off x="1164710" y="1433730"/>
              <a:ext cx="3314696" cy="391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dirty="0">
                  <a:solidFill>
                    <a:schemeClr val="accent2">
                      <a:lumMod val="75000"/>
                    </a:schemeClr>
                  </a:solidFill>
                  <a:latin typeface="Cabin"/>
                  <a:ea typeface="Cabin"/>
                  <a:cs typeface="Cabin"/>
                  <a:sym typeface="Cabin"/>
                </a:rPr>
                <a:t>YEARS:  </a:t>
              </a:r>
              <a:r>
                <a:rPr lang="en-US" sz="1200" b="0" i="0" u="none" strike="noStrike" cap="none" dirty="0">
                  <a:solidFill>
                    <a:schemeClr val="tx1">
                      <a:lumMod val="75000"/>
                    </a:schemeClr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2001-2012</a:t>
              </a:r>
              <a:endParaRPr sz="1200" dirty="0">
                <a:solidFill>
                  <a:schemeClr val="tx1">
                    <a:lumMod val="75000"/>
                  </a:schemeClr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" name="Google Shape;273;p46">
              <a:extLst>
                <a:ext uri="{FF2B5EF4-FFF2-40B4-BE49-F238E27FC236}">
                  <a16:creationId xmlns:a16="http://schemas.microsoft.com/office/drawing/2014/main" id="{628479E1-D2B7-4B50-8A23-68411F6EAC58}"/>
                </a:ext>
              </a:extLst>
            </p:cNvPr>
            <p:cNvSpPr txBox="1"/>
            <p:nvPr/>
          </p:nvSpPr>
          <p:spPr>
            <a:xfrm>
              <a:off x="1155705" y="1991882"/>
              <a:ext cx="7321545" cy="391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r>
                <a:rPr lang="en-IN" sz="1200" dirty="0">
                  <a:solidFill>
                    <a:schemeClr val="accent2">
                      <a:lumMod val="75000"/>
                    </a:schemeClr>
                  </a:solidFill>
                  <a:latin typeface="Cabin"/>
                  <a:ea typeface="Cabin"/>
                  <a:cs typeface="Cabin"/>
                  <a:sym typeface="Cabin"/>
                </a:rPr>
                <a:t>TYPE_CODE : </a:t>
              </a: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Cabin"/>
                  <a:cs typeface="Arial" panose="020B0604020202020204" pitchFamily="34" charset="0"/>
                  <a:sym typeface="Cabin"/>
                </a:rPr>
                <a:t>Causes, Educational_Status, Means_Adopted, Professional_Profile, Social_Status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tx1">
                    <a:lumMod val="75000"/>
                  </a:schemeClr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" name="Google Shape;273;p46">
              <a:extLst>
                <a:ext uri="{FF2B5EF4-FFF2-40B4-BE49-F238E27FC236}">
                  <a16:creationId xmlns:a16="http://schemas.microsoft.com/office/drawing/2014/main" id="{1F95D489-5717-41E3-BD9C-9ABAEEA30C2F}"/>
                </a:ext>
              </a:extLst>
            </p:cNvPr>
            <p:cNvSpPr txBox="1"/>
            <p:nvPr/>
          </p:nvSpPr>
          <p:spPr>
            <a:xfrm>
              <a:off x="1128906" y="3237250"/>
              <a:ext cx="3314696" cy="391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r>
                <a:rPr lang="en-IN" sz="1200" dirty="0">
                  <a:solidFill>
                    <a:schemeClr val="accent2">
                      <a:lumMod val="75000"/>
                    </a:schemeClr>
                  </a:solidFill>
                  <a:latin typeface="Cabin"/>
                  <a:ea typeface="Cabin"/>
                  <a:cs typeface="Cabin"/>
                  <a:sym typeface="Cabin"/>
                </a:rPr>
                <a:t>GENDER: </a:t>
              </a:r>
              <a:r>
                <a:rPr lang="en" sz="1200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Cabin"/>
                  <a:cs typeface="Arial" panose="020B0604020202020204" pitchFamily="34" charset="0"/>
                  <a:sym typeface="Cabin"/>
                </a:rPr>
                <a:t>Male, Female</a:t>
              </a:r>
              <a:endParaRPr lang="en" sz="1200" b="1" u="sng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tx1">
                    <a:lumMod val="75000"/>
                  </a:schemeClr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" name="Google Shape;273;p46">
              <a:extLst>
                <a:ext uri="{FF2B5EF4-FFF2-40B4-BE49-F238E27FC236}">
                  <a16:creationId xmlns:a16="http://schemas.microsoft.com/office/drawing/2014/main" id="{840B37D2-9B19-4AAA-82E4-627BE0A2241D}"/>
                </a:ext>
              </a:extLst>
            </p:cNvPr>
            <p:cNvSpPr txBox="1"/>
            <p:nvPr/>
          </p:nvSpPr>
          <p:spPr>
            <a:xfrm>
              <a:off x="1128906" y="2635741"/>
              <a:ext cx="3314696" cy="391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r>
                <a:rPr lang="en-IN" sz="1200" dirty="0">
                  <a:solidFill>
                    <a:schemeClr val="accent2">
                      <a:lumMod val="75000"/>
                    </a:schemeClr>
                  </a:solidFill>
                  <a:latin typeface="Cabin"/>
                  <a:ea typeface="Cabin"/>
                  <a:cs typeface="Cabin"/>
                  <a:sym typeface="Cabin"/>
                </a:rPr>
                <a:t>TYPE:  </a:t>
              </a: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Cabin"/>
                  <a:cs typeface="Arial" panose="020B0604020202020204" pitchFamily="34" charset="0"/>
                  <a:sym typeface="Cabin"/>
                </a:rPr>
                <a:t>Sub categories of type_code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tx1">
                    <a:lumMod val="75000"/>
                  </a:schemeClr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7" name="Google Shape;273;p46">
              <a:extLst>
                <a:ext uri="{FF2B5EF4-FFF2-40B4-BE49-F238E27FC236}">
                  <a16:creationId xmlns:a16="http://schemas.microsoft.com/office/drawing/2014/main" id="{C70E88BF-EA55-4AA6-8D4C-1099797FCB63}"/>
                </a:ext>
              </a:extLst>
            </p:cNvPr>
            <p:cNvSpPr txBox="1"/>
            <p:nvPr/>
          </p:nvSpPr>
          <p:spPr>
            <a:xfrm>
              <a:off x="1128906" y="3839927"/>
              <a:ext cx="3314696" cy="391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IN" sz="1200" dirty="0">
                  <a:solidFill>
                    <a:schemeClr val="accent2">
                      <a:lumMod val="75000"/>
                    </a:schemeClr>
                  </a:solidFill>
                  <a:latin typeface="Cabin"/>
                  <a:ea typeface="Cabin"/>
                  <a:cs typeface="Cabin"/>
                  <a:sym typeface="Cabin"/>
                </a:rPr>
                <a:t>AGE_GROUP: </a:t>
              </a:r>
              <a:r>
                <a:rPr lang="en" sz="1200" b="0" u="none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Cabin"/>
                  <a:cs typeface="Arial" panose="020B0604020202020204" pitchFamily="34" charset="0"/>
                  <a:sym typeface="Cabin"/>
                </a:rPr>
                <a:t>0-14 , 15-29, 30- 44, 45 – 59, 60+</a:t>
              </a:r>
            </a:p>
          </p:txBody>
        </p:sp>
        <p:sp>
          <p:nvSpPr>
            <p:cNvPr id="28" name="Google Shape;273;p46">
              <a:extLst>
                <a:ext uri="{FF2B5EF4-FFF2-40B4-BE49-F238E27FC236}">
                  <a16:creationId xmlns:a16="http://schemas.microsoft.com/office/drawing/2014/main" id="{7E70A2E4-0499-4E0C-906F-97264B36473B}"/>
                </a:ext>
              </a:extLst>
            </p:cNvPr>
            <p:cNvSpPr txBox="1"/>
            <p:nvPr/>
          </p:nvSpPr>
          <p:spPr>
            <a:xfrm>
              <a:off x="1164710" y="4454620"/>
              <a:ext cx="3314696" cy="391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IN" sz="1200" dirty="0">
                  <a:solidFill>
                    <a:schemeClr val="accent2">
                      <a:lumMod val="75000"/>
                    </a:schemeClr>
                  </a:solidFill>
                  <a:latin typeface="Cabin"/>
                  <a:ea typeface="Cabin"/>
                  <a:cs typeface="Cabin"/>
                  <a:sym typeface="Cabin"/>
                </a:rPr>
                <a:t>TOTAL : </a:t>
              </a:r>
              <a:r>
                <a:rPr lang="en" sz="1200" b="0" u="none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ea typeface="Cabin"/>
                  <a:cs typeface="Arial" panose="020B0604020202020204" pitchFamily="34" charset="0"/>
                  <a:sym typeface="Cabin"/>
                </a:rPr>
                <a:t>No. of Suicides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EB29C31-3579-9FF6-83BB-CAB86849412E}"/>
              </a:ext>
            </a:extLst>
          </p:cNvPr>
          <p:cNvGrpSpPr/>
          <p:nvPr/>
        </p:nvGrpSpPr>
        <p:grpSpPr>
          <a:xfrm>
            <a:off x="3805043" y="-1085405"/>
            <a:ext cx="6527645" cy="8639240"/>
            <a:chOff x="3805043" y="-1085405"/>
            <a:chExt cx="6527645" cy="8639240"/>
          </a:xfrm>
        </p:grpSpPr>
        <p:pic>
          <p:nvPicPr>
            <p:cNvPr id="2" name="Picture 26">
              <a:extLst>
                <a:ext uri="{FF2B5EF4-FFF2-40B4-BE49-F238E27FC236}">
                  <a16:creationId xmlns:a16="http://schemas.microsoft.com/office/drawing/2014/main" id="{8DB9AD2D-3641-1465-3FA4-8D68F4DB5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3834">
              <a:off x="5434575" y="-1085405"/>
              <a:ext cx="4898113" cy="451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6">
              <a:extLst>
                <a:ext uri="{FF2B5EF4-FFF2-40B4-BE49-F238E27FC236}">
                  <a16:creationId xmlns:a16="http://schemas.microsoft.com/office/drawing/2014/main" id="{5357BA22-3139-904B-C3F3-4795974AF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3834">
              <a:off x="3805043" y="3041971"/>
              <a:ext cx="4898113" cy="451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1" name="Google Shape;311;p49"/>
          <p:cNvSpPr txBox="1">
            <a:spLocks noGrp="1"/>
          </p:cNvSpPr>
          <p:nvPr>
            <p:ph type="title"/>
          </p:nvPr>
        </p:nvSpPr>
        <p:spPr>
          <a:xfrm>
            <a:off x="1643271" y="1929598"/>
            <a:ext cx="7796383" cy="10855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rgbClr val="C00000"/>
                </a:solidFill>
              </a:rPr>
              <a:t>Suicides</a:t>
            </a:r>
            <a:r>
              <a:rPr lang="en-IN" sz="3600" dirty="0">
                <a:solidFill>
                  <a:srgbClr val="C00000"/>
                </a:solidFill>
              </a:rPr>
              <a:t> </a:t>
            </a:r>
            <a:r>
              <a:rPr lang="en-IN" sz="3600" dirty="0"/>
              <a:t>over the Years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90CEF-5F3C-4343-8777-D72BBBD22A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38829" y="178951"/>
            <a:ext cx="4610829" cy="4586816"/>
          </a:xfrm>
          <a:prstGeom prst="ellipse">
            <a:avLst/>
          </a:prstGeom>
          <a:ln>
            <a:noFill/>
          </a:ln>
          <a:effectLst>
            <a:softEdge rad="508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>
            <a:spLocks noGrp="1"/>
          </p:cNvSpPr>
          <p:nvPr>
            <p:ph type="subTitle" idx="1"/>
          </p:nvPr>
        </p:nvSpPr>
        <p:spPr>
          <a:xfrm>
            <a:off x="100013" y="1380847"/>
            <a:ext cx="2631733" cy="105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</a:pPr>
            <a:r>
              <a:rPr lang="en" sz="1200" b="1" dirty="0">
                <a:latin typeface="Sitka Display" pitchFamily="2" charset="0"/>
              </a:rPr>
              <a:t>Overall there has been significant increase in trendline till 2011 , though there has been slight drop in 2012.</a:t>
            </a:r>
            <a:endParaRPr sz="1200" b="1" dirty="0">
              <a:latin typeface="Sitka Display" pitchFamily="2" charset="0"/>
            </a:endParaRPr>
          </a:p>
        </p:txBody>
      </p:sp>
      <p:sp>
        <p:nvSpPr>
          <p:cNvPr id="7" name="Google Shape;329;p51">
            <a:extLst>
              <a:ext uri="{FF2B5EF4-FFF2-40B4-BE49-F238E27FC236}">
                <a16:creationId xmlns:a16="http://schemas.microsoft.com/office/drawing/2014/main" id="{4E1D9F75-8819-4D6C-9608-D7A26F2C363C}"/>
              </a:ext>
            </a:extLst>
          </p:cNvPr>
          <p:cNvSpPr txBox="1">
            <a:spLocks/>
          </p:cNvSpPr>
          <p:nvPr/>
        </p:nvSpPr>
        <p:spPr>
          <a:xfrm>
            <a:off x="6520476" y="3566732"/>
            <a:ext cx="2189994" cy="10153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lvl="0" indent="-229500" algn="ctr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None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540000" lvl="1" indent="-20250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None/>
              <a:defRPr sz="13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769500" lvl="2" indent="-16200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39500" lvl="3" indent="-16200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255500" lvl="4" indent="-16200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1510950" lvl="5" indent="-17145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1801350" lvl="6" indent="-17145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091750" lvl="7" indent="-17145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2329650" lvl="8" indent="-171450" algn="ctr" defTabSz="34290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ts val="14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US" sz="1200" b="1" dirty="0">
                <a:latin typeface="Sitka Display" pitchFamily="2" charset="0"/>
                <a:cs typeface="Times New Roman" panose="02020603050405020304" pitchFamily="18" charset="0"/>
              </a:rPr>
              <a:t>It shows the variation in suicide cases of following year compared to the previous 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B15BD-6004-46CA-804D-0F4FF76A8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46" y="877589"/>
            <a:ext cx="5978724" cy="1942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049C2-45E3-4134-B7E7-5B1CD92F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67" y="2957005"/>
            <a:ext cx="6172883" cy="1992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F9EFD-AC17-F875-D505-1DB058B98FDD}"/>
              </a:ext>
            </a:extLst>
          </p:cNvPr>
          <p:cNvSpPr txBox="1"/>
          <p:nvPr/>
        </p:nvSpPr>
        <p:spPr>
          <a:xfrm>
            <a:off x="163772" y="142827"/>
            <a:ext cx="8980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</a:pPr>
            <a:r>
              <a:rPr lang="en-US" sz="2400" dirty="0">
                <a:solidFill>
                  <a:srgbClr val="C00000"/>
                </a:solidFill>
              </a:rPr>
              <a:t>Suicide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cases in</a:t>
            </a:r>
            <a:r>
              <a:rPr lang="en-US" sz="1800" dirty="0"/>
              <a:t> </a:t>
            </a:r>
            <a:r>
              <a:rPr lang="en-US" sz="2400" dirty="0">
                <a:solidFill>
                  <a:srgbClr val="D2B760"/>
                </a:solidFill>
              </a:rPr>
              <a:t>INDIA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have exhibited a </a:t>
            </a:r>
            <a:r>
              <a:rPr lang="en-US" sz="1800" dirty="0">
                <a:solidFill>
                  <a:srgbClr val="D2B760"/>
                </a:solidFill>
              </a:rPr>
              <a:t>increasing trend </a:t>
            </a:r>
            <a:r>
              <a:rPr lang="en-US" sz="1800" dirty="0">
                <a:solidFill>
                  <a:schemeClr val="tx1"/>
                </a:solidFill>
              </a:rPr>
              <a:t>over the past decade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EECA6B-BEF6-EB1D-D9D7-1601148F66E3}"/>
              </a:ext>
            </a:extLst>
          </p:cNvPr>
          <p:cNvGrpSpPr/>
          <p:nvPr/>
        </p:nvGrpSpPr>
        <p:grpSpPr>
          <a:xfrm>
            <a:off x="3895233" y="-1085405"/>
            <a:ext cx="6437455" cy="8742532"/>
            <a:chOff x="3895233" y="-1085405"/>
            <a:chExt cx="6437455" cy="8742532"/>
          </a:xfrm>
        </p:grpSpPr>
        <p:pic>
          <p:nvPicPr>
            <p:cNvPr id="10" name="Picture 26">
              <a:extLst>
                <a:ext uri="{FF2B5EF4-FFF2-40B4-BE49-F238E27FC236}">
                  <a16:creationId xmlns:a16="http://schemas.microsoft.com/office/drawing/2014/main" id="{82FBCBCA-0E6F-487D-9CD4-B1847F10F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3834">
              <a:off x="3895233" y="3145263"/>
              <a:ext cx="4898113" cy="451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6">
              <a:extLst>
                <a:ext uri="{FF2B5EF4-FFF2-40B4-BE49-F238E27FC236}">
                  <a16:creationId xmlns:a16="http://schemas.microsoft.com/office/drawing/2014/main" id="{5BB6E757-1BF1-4D9E-AE78-4FCA70E42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3834">
              <a:off x="5434575" y="-1085405"/>
              <a:ext cx="4898113" cy="451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2" name="Google Shape;462;p57"/>
          <p:cNvSpPr txBox="1">
            <a:spLocks noGrp="1"/>
          </p:cNvSpPr>
          <p:nvPr>
            <p:ph type="title" idx="4294967295"/>
          </p:nvPr>
        </p:nvSpPr>
        <p:spPr>
          <a:xfrm>
            <a:off x="223571" y="2127970"/>
            <a:ext cx="9256367" cy="6026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can we say about the </a:t>
            </a:r>
            <a:r>
              <a:rPr lang="en" sz="3200" dirty="0">
                <a:solidFill>
                  <a:srgbClr val="FFC000"/>
                </a:solidFill>
              </a:rPr>
              <a:t>Age</a:t>
            </a:r>
            <a:r>
              <a:rPr lang="en" sz="3200" dirty="0"/>
              <a:t> of the </a:t>
            </a:r>
            <a:r>
              <a:rPr lang="en" sz="4000" dirty="0">
                <a:solidFill>
                  <a:srgbClr val="C00000"/>
                </a:solidFill>
              </a:rPr>
              <a:t>victims ?</a:t>
            </a:r>
            <a:endParaRPr sz="3200" dirty="0">
              <a:solidFill>
                <a:srgbClr val="C00000"/>
              </a:solidFill>
            </a:endParaRPr>
          </a:p>
        </p:txBody>
      </p:sp>
      <p:cxnSp>
        <p:nvCxnSpPr>
          <p:cNvPr id="465" name="Google Shape;465;p57"/>
          <p:cNvCxnSpPr/>
          <p:nvPr/>
        </p:nvCxnSpPr>
        <p:spPr>
          <a:xfrm rot="10800000">
            <a:off x="4185300" y="3551375"/>
            <a:ext cx="49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00AFCA-9681-4672-3AAB-7E2288AC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65322" cy="727838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Suicides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each Age Group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F65B4-34F7-9F6D-96F7-3D0779440D20}"/>
              </a:ext>
            </a:extLst>
          </p:cNvPr>
          <p:cNvSpPr txBox="1"/>
          <p:nvPr/>
        </p:nvSpPr>
        <p:spPr>
          <a:xfrm>
            <a:off x="387775" y="4128035"/>
            <a:ext cx="76644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100" dirty="0">
                <a:solidFill>
                  <a:schemeClr val="tx1"/>
                </a:solidFill>
                <a:latin typeface="+mn-lt"/>
                <a:cs typeface="Aharoni" panose="02010803020104030203" pitchFamily="2" charset="-79"/>
              </a:rPr>
              <a:t>A </a:t>
            </a:r>
            <a:r>
              <a:rPr lang="en-US" sz="1100" b="1" dirty="0">
                <a:solidFill>
                  <a:schemeClr val="tx1"/>
                </a:solidFill>
                <a:latin typeface="+mn-lt"/>
                <a:cs typeface="Aharoni" panose="02010803020104030203" pitchFamily="2" charset="-79"/>
              </a:rPr>
              <a:t>concerning trend among youth / young adults and middle-aged People is observed</a:t>
            </a:r>
          </a:p>
          <a:p>
            <a:pPr>
              <a:buClr>
                <a:srgbClr val="FFC000"/>
              </a:buClr>
            </a:pPr>
            <a:endParaRPr lang="en-US" sz="1100" b="1" dirty="0">
              <a:solidFill>
                <a:schemeClr val="tx1"/>
              </a:solidFill>
              <a:latin typeface="+mn-lt"/>
              <a:cs typeface="Aharoni" panose="02010803020104030203" pitchFamily="2" charset="-79"/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tx1"/>
                </a:solidFill>
                <a:latin typeface="+mn-lt"/>
              </a:rPr>
              <a:t>Across all age groups, males consistently show higher suicide numbers compared to females except one age group</a:t>
            </a:r>
            <a:endParaRPr lang="en-US" sz="1050" b="1" dirty="0">
              <a:solidFill>
                <a:schemeClr val="tx1"/>
              </a:solidFill>
              <a:latin typeface="+mn-lt"/>
              <a:cs typeface="Aharoni" panose="02010803020104030203" pitchFamily="2" charset="-79"/>
            </a:endParaRPr>
          </a:p>
        </p:txBody>
      </p:sp>
      <p:pic>
        <p:nvPicPr>
          <p:cNvPr id="4" name="age grop or gender wise years">
            <a:hlinkClick r:id="" action="ppaction://media"/>
            <a:extLst>
              <a:ext uri="{FF2B5EF4-FFF2-40B4-BE49-F238E27FC236}">
                <a16:creationId xmlns:a16="http://schemas.microsoft.com/office/drawing/2014/main" id="{7D423BEC-A167-FB95-78D8-48395CD296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775" y="864936"/>
            <a:ext cx="8194862" cy="2990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4B1E5A-21D7-3AE2-E3B8-8512D64A449C}"/>
              </a:ext>
            </a:extLst>
          </p:cNvPr>
          <p:cNvSpPr/>
          <p:nvPr/>
        </p:nvSpPr>
        <p:spPr>
          <a:xfrm>
            <a:off x="410259" y="864934"/>
            <a:ext cx="8172378" cy="2990555"/>
          </a:xfrm>
          <a:prstGeom prst="rect">
            <a:avLst/>
          </a:prstGeom>
          <a:gradFill flip="none" rotWithShape="1">
            <a:gsLst>
              <a:gs pos="87000">
                <a:srgbClr val="8C8C8C">
                  <a:alpha val="6000"/>
                </a:srgbClr>
              </a:gs>
              <a:gs pos="61000">
                <a:srgbClr val="111111">
                  <a:alpha val="14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968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76539-1E24-E4C3-93D4-0537579DAB78}"/>
              </a:ext>
            </a:extLst>
          </p:cNvPr>
          <p:cNvSpPr txBox="1"/>
          <p:nvPr/>
        </p:nvSpPr>
        <p:spPr>
          <a:xfrm>
            <a:off x="1534378" y="3944102"/>
            <a:ext cx="5761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</a:pPr>
            <a:r>
              <a:rPr lang="en-US" sz="1800" b="1" dirty="0">
                <a:solidFill>
                  <a:srgbClr val="C00000"/>
                </a:solidFill>
                <a:latin typeface="+mn-lt"/>
              </a:rPr>
              <a:t>Females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consistently show higher suicide stats compared to Males since </a:t>
            </a:r>
            <a:r>
              <a:rPr lang="en-US" sz="1800" b="1" dirty="0">
                <a:solidFill>
                  <a:schemeClr val="tx1"/>
                </a:solidFill>
                <a:latin typeface="+mn-lt"/>
              </a:rPr>
              <a:t>decades</a:t>
            </a:r>
            <a:endParaRPr lang="en-US" b="1" dirty="0">
              <a:solidFill>
                <a:schemeClr val="tx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471" name="Google Shape;471;p58"/>
          <p:cNvSpPr txBox="1">
            <a:spLocks noGrp="1"/>
          </p:cNvSpPr>
          <p:nvPr>
            <p:ph type="title"/>
          </p:nvPr>
        </p:nvSpPr>
        <p:spPr>
          <a:xfrm>
            <a:off x="60957" y="271115"/>
            <a:ext cx="4157271" cy="4064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Age Group </a:t>
            </a:r>
            <a:r>
              <a:rPr lang="en" sz="2000" b="1" dirty="0">
                <a:solidFill>
                  <a:srgbClr val="C00000"/>
                </a:solidFill>
              </a:rPr>
              <a:t>0-14 </a:t>
            </a:r>
            <a:r>
              <a:rPr lang="en" sz="2000" b="1" dirty="0"/>
              <a:t>says otherwise </a:t>
            </a:r>
            <a:endParaRPr sz="2000" b="1" dirty="0">
              <a:solidFill>
                <a:schemeClr val="accent2"/>
              </a:solidFill>
            </a:endParaRPr>
          </a:p>
        </p:txBody>
      </p:sp>
      <p:pic>
        <p:nvPicPr>
          <p:cNvPr id="2" name="age gr 0 to 14">
            <a:hlinkClick r:id="" action="ppaction://media"/>
            <a:extLst>
              <a:ext uri="{FF2B5EF4-FFF2-40B4-BE49-F238E27FC236}">
                <a16:creationId xmlns:a16="http://schemas.microsoft.com/office/drawing/2014/main" id="{4FCF97B9-675C-4BB3-BEF0-5A8F699089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63" t="3860" r="1559"/>
          <a:stretch/>
        </p:blipFill>
        <p:spPr>
          <a:xfrm>
            <a:off x="1132781" y="1098945"/>
            <a:ext cx="6564430" cy="2733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426DD7-0A44-14A2-A0AD-37B4C7E2FB95}"/>
              </a:ext>
            </a:extLst>
          </p:cNvPr>
          <p:cNvSpPr/>
          <p:nvPr/>
        </p:nvSpPr>
        <p:spPr>
          <a:xfrm rot="10800000">
            <a:off x="1132780" y="1098944"/>
            <a:ext cx="6564429" cy="2733575"/>
          </a:xfrm>
          <a:prstGeom prst="rect">
            <a:avLst/>
          </a:prstGeom>
          <a:gradFill flip="none" rotWithShape="1">
            <a:gsLst>
              <a:gs pos="87000">
                <a:srgbClr val="8C8C8C">
                  <a:alpha val="27000"/>
                </a:srgbClr>
              </a:gs>
              <a:gs pos="69000">
                <a:srgbClr val="111111">
                  <a:alpha val="2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&#65279;<?xml version="1.0" encoding="utf-8"?><Relationships xmlns="http://schemas.openxmlformats.org/package/2006/relationships"><Relationship Type="http://schemas.openxmlformats.org/officeDocument/2006/relationships/image" Target="/ppt/media/image1.jpeg" Id="rId1" 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741</Words>
  <Application>Microsoft Office PowerPoint</Application>
  <PresentationFormat>On-screen Show (16:9)</PresentationFormat>
  <Paragraphs>83</Paragraphs>
  <Slides>33</Slides>
  <Notes>30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Calisto MT</vt:lpstr>
      <vt:lpstr>Sitka Display</vt:lpstr>
      <vt:lpstr>Sitka Text Semibold</vt:lpstr>
      <vt:lpstr>Wingdings</vt:lpstr>
      <vt:lpstr>Wingdings 2</vt:lpstr>
      <vt:lpstr>Arial</vt:lpstr>
      <vt:lpstr>Times New Roman</vt:lpstr>
      <vt:lpstr>Cabin</vt:lpstr>
      <vt:lpstr>Slate</vt:lpstr>
      <vt:lpstr>A Visual Story of  Suicides in INDIA</vt:lpstr>
      <vt:lpstr>PowerPoint Presentation</vt:lpstr>
      <vt:lpstr>Introduction:</vt:lpstr>
      <vt:lpstr>PowerPoint Presentation</vt:lpstr>
      <vt:lpstr>Suicides over the Years</vt:lpstr>
      <vt:lpstr>PowerPoint Presentation</vt:lpstr>
      <vt:lpstr>What can we say about the Age of the victims ?</vt:lpstr>
      <vt:lpstr>Analysis of Suicides in each Age Group</vt:lpstr>
      <vt:lpstr>Age Group 0-14 says otherwise </vt:lpstr>
      <vt:lpstr>Where these Suicides happened the most ??</vt:lpstr>
      <vt:lpstr>States with most Suicides, split by Gender</vt:lpstr>
      <vt:lpstr>PowerPoint Presentation</vt:lpstr>
      <vt:lpstr>PowerPoint Presentation</vt:lpstr>
      <vt:lpstr>Proportion of Educated and Uneducated people Suiciding Among Males</vt:lpstr>
      <vt:lpstr>Proportion of Educated and Uneducated people Suiciding Among Females</vt:lpstr>
      <vt:lpstr>PowerPoint Presentation</vt:lpstr>
      <vt:lpstr>What Profession Profiles leads to most Suicides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Status analysis of the Victims </vt:lpstr>
      <vt:lpstr>PowerPoint Presentation</vt:lpstr>
      <vt:lpstr>PowerPoint Presentation</vt:lpstr>
      <vt:lpstr>What Could have been the Causes of Suicides ??</vt:lpstr>
      <vt:lpstr>PowerPoint Presentation</vt:lpstr>
      <vt:lpstr>PowerPoint Presentation</vt:lpstr>
      <vt:lpstr>What were the Means adopted by the Victims?</vt:lpstr>
      <vt:lpstr>PowerPoint Presentation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 Story of Suicides in INDIA</dc:title>
  <dc:creator>Pragnya Dandavate</dc:creator>
  <cp:lastModifiedBy>Yashraj SInh</cp:lastModifiedBy>
  <cp:revision>108</cp:revision>
  <dcterms:modified xsi:type="dcterms:W3CDTF">2025-04-10T08:32:26Z</dcterms:modified>
</cp:coreProperties>
</file>